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69" r:id="rId3"/>
    <p:sldId id="270" r:id="rId4"/>
    <p:sldId id="271" r:id="rId5"/>
    <p:sldId id="272" r:id="rId6"/>
    <p:sldId id="274" r:id="rId7"/>
    <p:sldId id="277" r:id="rId8"/>
    <p:sldId id="273" r:id="rId9"/>
    <p:sldId id="275" r:id="rId10"/>
    <p:sldId id="276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3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B3BD4C-3748-4115-9A87-ECA00D7350F5}" v="195" dt="2019-07-23T18:47:23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88279" autoAdjust="0"/>
  </p:normalViewPr>
  <p:slideViewPr>
    <p:cSldViewPr snapToGrid="0" showGuides="1">
      <p:cViewPr>
        <p:scale>
          <a:sx n="77" d="100"/>
          <a:sy n="77" d="100"/>
        </p:scale>
        <p:origin x="426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pagnier, Renee M" userId="41115fb6-f758-46c6-988a-1e78de964adb" providerId="ADAL" clId="{4FB3BD4C-3748-4115-9A87-ECA00D7350F5}"/>
    <pc:docChg chg="undo custSel mod addSld delSld modSld">
      <pc:chgData name="Trepagnier, Renee M" userId="41115fb6-f758-46c6-988a-1e78de964adb" providerId="ADAL" clId="{4FB3BD4C-3748-4115-9A87-ECA00D7350F5}" dt="2019-07-23T18:49:14.713" v="2685" actId="1076"/>
      <pc:docMkLst>
        <pc:docMk/>
      </pc:docMkLst>
      <pc:sldChg chg="addSp delSp modSp add mod setBg setClrOvrMap">
        <pc:chgData name="Trepagnier, Renee M" userId="41115fb6-f758-46c6-988a-1e78de964adb" providerId="ADAL" clId="{4FB3BD4C-3748-4115-9A87-ECA00D7350F5}" dt="2019-06-26T19:22:15.519" v="160" actId="26606"/>
        <pc:sldMkLst>
          <pc:docMk/>
          <pc:sldMk cId="3143222420" sldId="270"/>
        </pc:sldMkLst>
        <pc:spChg chg="mod">
          <ac:chgData name="Trepagnier, Renee M" userId="41115fb6-f758-46c6-988a-1e78de964adb" providerId="ADAL" clId="{4FB3BD4C-3748-4115-9A87-ECA00D7350F5}" dt="2019-06-26T19:22:15.519" v="160" actId="26606"/>
          <ac:spMkLst>
            <pc:docMk/>
            <pc:sldMk cId="3143222420" sldId="270"/>
            <ac:spMk id="2" creationId="{7BDE1F97-C132-4980-9E45-F7CCA96A7EF2}"/>
          </ac:spMkLst>
        </pc:spChg>
        <pc:spChg chg="del mod">
          <ac:chgData name="Trepagnier, Renee M" userId="41115fb6-f758-46c6-988a-1e78de964adb" providerId="ADAL" clId="{4FB3BD4C-3748-4115-9A87-ECA00D7350F5}" dt="2019-06-26T19:21:44.659" v="155" actId="26606"/>
          <ac:spMkLst>
            <pc:docMk/>
            <pc:sldMk cId="3143222420" sldId="270"/>
            <ac:spMk id="3" creationId="{D216B038-EFC1-4276-80E3-A6D43897023D}"/>
          </ac:spMkLst>
        </pc:spChg>
        <pc:spChg chg="add del">
          <ac:chgData name="Trepagnier, Renee M" userId="41115fb6-f758-46c6-988a-1e78de964adb" providerId="ADAL" clId="{4FB3BD4C-3748-4115-9A87-ECA00D7350F5}" dt="2019-06-26T19:22:15.519" v="160" actId="26606"/>
          <ac:spMkLst>
            <pc:docMk/>
            <pc:sldMk cId="3143222420" sldId="270"/>
            <ac:spMk id="10" creationId="{3B0DF90E-6BAD-4E82-8FDF-717C9A357378}"/>
          </ac:spMkLst>
        </pc:spChg>
        <pc:spChg chg="add del">
          <ac:chgData name="Trepagnier, Renee M" userId="41115fb6-f758-46c6-988a-1e78de964adb" providerId="ADAL" clId="{4FB3BD4C-3748-4115-9A87-ECA00D7350F5}" dt="2019-06-26T19:22:15.519" v="160" actId="26606"/>
          <ac:spMkLst>
            <pc:docMk/>
            <pc:sldMk cId="3143222420" sldId="270"/>
            <ac:spMk id="12" creationId="{13DCC859-0434-4BB8-B6C5-09C88AE698FB}"/>
          </ac:spMkLst>
        </pc:spChg>
        <pc:spChg chg="add del">
          <ac:chgData name="Trepagnier, Renee M" userId="41115fb6-f758-46c6-988a-1e78de964adb" providerId="ADAL" clId="{4FB3BD4C-3748-4115-9A87-ECA00D7350F5}" dt="2019-06-26T19:22:15.519" v="160" actId="26606"/>
          <ac:spMkLst>
            <pc:docMk/>
            <pc:sldMk cId="3143222420" sldId="270"/>
            <ac:spMk id="14" creationId="{08E7ACFB-B791-4C23-8B17-013FEDC09A89}"/>
          </ac:spMkLst>
        </pc:spChg>
        <pc:spChg chg="add del">
          <ac:chgData name="Trepagnier, Renee M" userId="41115fb6-f758-46c6-988a-1e78de964adb" providerId="ADAL" clId="{4FB3BD4C-3748-4115-9A87-ECA00D7350F5}" dt="2019-06-26T19:22:15.501" v="159" actId="26606"/>
          <ac:spMkLst>
            <pc:docMk/>
            <pc:sldMk cId="3143222420" sldId="270"/>
            <ac:spMk id="19" creationId="{46C2E80F-49A6-4372-B103-219D417A55ED}"/>
          </ac:spMkLst>
        </pc:spChg>
        <pc:graphicFrameChg chg="add mod modGraphic">
          <ac:chgData name="Trepagnier, Renee M" userId="41115fb6-f758-46c6-988a-1e78de964adb" providerId="ADAL" clId="{4FB3BD4C-3748-4115-9A87-ECA00D7350F5}" dt="2019-06-26T19:22:15.519" v="160" actId="26606"/>
          <ac:graphicFrameMkLst>
            <pc:docMk/>
            <pc:sldMk cId="3143222420" sldId="270"/>
            <ac:graphicFrameMk id="5" creationId="{B4297B9B-D4C6-43AF-A504-50D9BDA32D28}"/>
          </ac:graphicFrameMkLst>
        </pc:graphicFrameChg>
      </pc:sldChg>
      <pc:sldChg chg="addSp delSp modSp add">
        <pc:chgData name="Trepagnier, Renee M" userId="41115fb6-f758-46c6-988a-1e78de964adb" providerId="ADAL" clId="{4FB3BD4C-3748-4115-9A87-ECA00D7350F5}" dt="2019-06-26T19:58:56.318" v="1357" actId="2711"/>
        <pc:sldMkLst>
          <pc:docMk/>
          <pc:sldMk cId="3035511629" sldId="271"/>
        </pc:sldMkLst>
        <pc:spChg chg="del">
          <ac:chgData name="Trepagnier, Renee M" userId="41115fb6-f758-46c6-988a-1e78de964adb" providerId="ADAL" clId="{4FB3BD4C-3748-4115-9A87-ECA00D7350F5}" dt="2019-06-26T19:26:31.655" v="162"/>
          <ac:spMkLst>
            <pc:docMk/>
            <pc:sldMk cId="3035511629" sldId="271"/>
            <ac:spMk id="2" creationId="{8B787C5A-1171-4C9A-A9E5-1B5F96503045}"/>
          </ac:spMkLst>
        </pc:spChg>
        <pc:spChg chg="del">
          <ac:chgData name="Trepagnier, Renee M" userId="41115fb6-f758-46c6-988a-1e78de964adb" providerId="ADAL" clId="{4FB3BD4C-3748-4115-9A87-ECA00D7350F5}" dt="2019-06-26T19:26:31.655" v="162"/>
          <ac:spMkLst>
            <pc:docMk/>
            <pc:sldMk cId="3035511629" sldId="271"/>
            <ac:spMk id="3" creationId="{AE5E1B00-8C75-41B1-8818-AF47BD33B452}"/>
          </ac:spMkLst>
        </pc:spChg>
        <pc:spChg chg="del">
          <ac:chgData name="Trepagnier, Renee M" userId="41115fb6-f758-46c6-988a-1e78de964adb" providerId="ADAL" clId="{4FB3BD4C-3748-4115-9A87-ECA00D7350F5}" dt="2019-06-26T19:26:31.655" v="162"/>
          <ac:spMkLst>
            <pc:docMk/>
            <pc:sldMk cId="3035511629" sldId="271"/>
            <ac:spMk id="4" creationId="{4EC6F2A1-0E3A-4B16-ABEB-20E3DA486CE3}"/>
          </ac:spMkLst>
        </pc:spChg>
        <pc:spChg chg="add mod">
          <ac:chgData name="Trepagnier, Renee M" userId="41115fb6-f758-46c6-988a-1e78de964adb" providerId="ADAL" clId="{4FB3BD4C-3748-4115-9A87-ECA00D7350F5}" dt="2019-06-26T19:26:46.439" v="209" actId="2711"/>
          <ac:spMkLst>
            <pc:docMk/>
            <pc:sldMk cId="3035511629" sldId="271"/>
            <ac:spMk id="5" creationId="{0D7A0ED8-9A32-44DE-90ED-50F174152DE1}"/>
          </ac:spMkLst>
        </pc:spChg>
        <pc:spChg chg="add mod">
          <ac:chgData name="Trepagnier, Renee M" userId="41115fb6-f758-46c6-988a-1e78de964adb" providerId="ADAL" clId="{4FB3BD4C-3748-4115-9A87-ECA00D7350F5}" dt="2019-06-26T19:30:01.041" v="568" actId="403"/>
          <ac:spMkLst>
            <pc:docMk/>
            <pc:sldMk cId="3035511629" sldId="271"/>
            <ac:spMk id="6" creationId="{6363D9F4-4050-4E13-8E9E-864F2D34A251}"/>
          </ac:spMkLst>
        </pc:spChg>
        <pc:spChg chg="add mod">
          <ac:chgData name="Trepagnier, Renee M" userId="41115fb6-f758-46c6-988a-1e78de964adb" providerId="ADAL" clId="{4FB3BD4C-3748-4115-9A87-ECA00D7350F5}" dt="2019-06-26T19:30:22.876" v="571" actId="404"/>
          <ac:spMkLst>
            <pc:docMk/>
            <pc:sldMk cId="3035511629" sldId="271"/>
            <ac:spMk id="7" creationId="{301E1787-D57D-476D-AA1C-555027504FFB}"/>
          </ac:spMkLst>
        </pc:spChg>
        <pc:spChg chg="add mod">
          <ac:chgData name="Trepagnier, Renee M" userId="41115fb6-f758-46c6-988a-1e78de964adb" providerId="ADAL" clId="{4FB3BD4C-3748-4115-9A87-ECA00D7350F5}" dt="2019-06-26T19:30:07.893" v="569" actId="403"/>
          <ac:spMkLst>
            <pc:docMk/>
            <pc:sldMk cId="3035511629" sldId="271"/>
            <ac:spMk id="8" creationId="{8846D9D1-E37C-48B2-AA88-71200A2C361E}"/>
          </ac:spMkLst>
        </pc:spChg>
        <pc:spChg chg="add mod">
          <ac:chgData name="Trepagnier, Renee M" userId="41115fb6-f758-46c6-988a-1e78de964adb" providerId="ADAL" clId="{4FB3BD4C-3748-4115-9A87-ECA00D7350F5}" dt="2019-06-26T19:58:56.318" v="1357" actId="2711"/>
          <ac:spMkLst>
            <pc:docMk/>
            <pc:sldMk cId="3035511629" sldId="271"/>
            <ac:spMk id="9" creationId="{2FFC0944-2814-4BC8-A8E7-E21AA3F57B0B}"/>
          </ac:spMkLst>
        </pc:spChg>
        <pc:spChg chg="add del mod">
          <ac:chgData name="Trepagnier, Renee M" userId="41115fb6-f758-46c6-988a-1e78de964adb" providerId="ADAL" clId="{4FB3BD4C-3748-4115-9A87-ECA00D7350F5}" dt="2019-06-26T19:37:20.939" v="907" actId="478"/>
          <ac:spMkLst>
            <pc:docMk/>
            <pc:sldMk cId="3035511629" sldId="271"/>
            <ac:spMk id="12" creationId="{80744B03-A7AA-4492-AD7E-02A84E4CCD40}"/>
          </ac:spMkLst>
        </pc:spChg>
        <pc:picChg chg="add mod">
          <ac:chgData name="Trepagnier, Renee M" userId="41115fb6-f758-46c6-988a-1e78de964adb" providerId="ADAL" clId="{4FB3BD4C-3748-4115-9A87-ECA00D7350F5}" dt="2019-06-26T19:41:09.725" v="966" actId="1076"/>
          <ac:picMkLst>
            <pc:docMk/>
            <pc:sldMk cId="3035511629" sldId="271"/>
            <ac:picMk id="11" creationId="{DBE6D7FB-17F7-4D39-B8BF-053AE7FCA1D4}"/>
          </ac:picMkLst>
        </pc:picChg>
      </pc:sldChg>
      <pc:sldChg chg="addSp delSp modSp add setBg">
        <pc:chgData name="Trepagnier, Renee M" userId="41115fb6-f758-46c6-988a-1e78de964adb" providerId="ADAL" clId="{4FB3BD4C-3748-4115-9A87-ECA00D7350F5}" dt="2019-07-23T18:49:14.713" v="2685" actId="1076"/>
        <pc:sldMkLst>
          <pc:docMk/>
          <pc:sldMk cId="2606458088" sldId="272"/>
        </pc:sldMkLst>
        <pc:spChg chg="add del mod">
          <ac:chgData name="Trepagnier, Renee M" userId="41115fb6-f758-46c6-988a-1e78de964adb" providerId="ADAL" clId="{4FB3BD4C-3748-4115-9A87-ECA00D7350F5}" dt="2019-07-23T18:43:32.975" v="2644" actId="478"/>
          <ac:spMkLst>
            <pc:docMk/>
            <pc:sldMk cId="2606458088" sldId="272"/>
            <ac:spMk id="4" creationId="{592F8220-12CA-4BF3-9D49-86CD811162D3}"/>
          </ac:spMkLst>
        </pc:spChg>
        <pc:spChg chg="add del mod">
          <ac:chgData name="Trepagnier, Renee M" userId="41115fb6-f758-46c6-988a-1e78de964adb" providerId="ADAL" clId="{4FB3BD4C-3748-4115-9A87-ECA00D7350F5}" dt="2019-06-26T19:37:57.801" v="911" actId="478"/>
          <ac:spMkLst>
            <pc:docMk/>
            <pc:sldMk cId="2606458088" sldId="272"/>
            <ac:spMk id="4" creationId="{B4596EAD-C335-4689-85EB-ADD938818870}"/>
          </ac:spMkLst>
        </pc:spChg>
        <pc:spChg chg="mod">
          <ac:chgData name="Trepagnier, Renee M" userId="41115fb6-f758-46c6-988a-1e78de964adb" providerId="ADAL" clId="{4FB3BD4C-3748-4115-9A87-ECA00D7350F5}" dt="2019-06-26T19:32:22.878" v="582" actId="20577"/>
          <ac:spMkLst>
            <pc:docMk/>
            <pc:sldMk cId="2606458088" sldId="272"/>
            <ac:spMk id="6" creationId="{6363D9F4-4050-4E13-8E9E-864F2D34A251}"/>
          </ac:spMkLst>
        </pc:spChg>
        <pc:spChg chg="mod">
          <ac:chgData name="Trepagnier, Renee M" userId="41115fb6-f758-46c6-988a-1e78de964adb" providerId="ADAL" clId="{4FB3BD4C-3748-4115-9A87-ECA00D7350F5}" dt="2019-06-26T19:36:17.193" v="898" actId="403"/>
          <ac:spMkLst>
            <pc:docMk/>
            <pc:sldMk cId="2606458088" sldId="272"/>
            <ac:spMk id="7" creationId="{301E1787-D57D-476D-AA1C-555027504FFB}"/>
          </ac:spMkLst>
        </pc:spChg>
        <pc:spChg chg="mod">
          <ac:chgData name="Trepagnier, Renee M" userId="41115fb6-f758-46c6-988a-1e78de964adb" providerId="ADAL" clId="{4FB3BD4C-3748-4115-9A87-ECA00D7350F5}" dt="2019-06-26T19:32:28.708" v="602" actId="20577"/>
          <ac:spMkLst>
            <pc:docMk/>
            <pc:sldMk cId="2606458088" sldId="272"/>
            <ac:spMk id="8" creationId="{8846D9D1-E37C-48B2-AA88-71200A2C361E}"/>
          </ac:spMkLst>
        </pc:spChg>
        <pc:spChg chg="mod">
          <ac:chgData name="Trepagnier, Renee M" userId="41115fb6-f758-46c6-988a-1e78de964adb" providerId="ADAL" clId="{4FB3BD4C-3748-4115-9A87-ECA00D7350F5}" dt="2019-06-26T19:58:29.917" v="1355" actId="2711"/>
          <ac:spMkLst>
            <pc:docMk/>
            <pc:sldMk cId="2606458088" sldId="272"/>
            <ac:spMk id="9" creationId="{2FFC0944-2814-4BC8-A8E7-E21AA3F57B0B}"/>
          </ac:spMkLst>
        </pc:spChg>
        <pc:spChg chg="add del mod">
          <ac:chgData name="Trepagnier, Renee M" userId="41115fb6-f758-46c6-988a-1e78de964adb" providerId="ADAL" clId="{4FB3BD4C-3748-4115-9A87-ECA00D7350F5}" dt="2019-07-23T18:45:23.467" v="2663" actId="478"/>
          <ac:spMkLst>
            <pc:docMk/>
            <pc:sldMk cId="2606458088" sldId="272"/>
            <ac:spMk id="13" creationId="{482400FB-6D12-4A5E-8C30-28241DF491B4}"/>
          </ac:spMkLst>
        </pc:spChg>
        <pc:picChg chg="add del mod">
          <ac:chgData name="Trepagnier, Renee M" userId="41115fb6-f758-46c6-988a-1e78de964adb" providerId="ADAL" clId="{4FB3BD4C-3748-4115-9A87-ECA00D7350F5}" dt="2019-06-26T19:39:09.424" v="960" actId="478"/>
          <ac:picMkLst>
            <pc:docMk/>
            <pc:sldMk cId="2606458088" sldId="272"/>
            <ac:picMk id="3" creationId="{2C7CBFEC-599D-43F5-B75E-2BE7DBFE15EB}"/>
          </ac:picMkLst>
        </pc:picChg>
        <pc:picChg chg="add del mod">
          <ac:chgData name="Trepagnier, Renee M" userId="41115fb6-f758-46c6-988a-1e78de964adb" providerId="ADAL" clId="{4FB3BD4C-3748-4115-9A87-ECA00D7350F5}" dt="2019-07-23T18:43:32.975" v="2644" actId="478"/>
          <ac:picMkLst>
            <pc:docMk/>
            <pc:sldMk cId="2606458088" sldId="272"/>
            <ac:picMk id="3" creationId="{E1FC886A-E14F-4513-A65F-8D464C0FAB59}"/>
          </ac:picMkLst>
        </pc:picChg>
        <pc:picChg chg="add del mod">
          <ac:chgData name="Trepagnier, Renee M" userId="41115fb6-f758-46c6-988a-1e78de964adb" providerId="ADAL" clId="{4FB3BD4C-3748-4115-9A87-ECA00D7350F5}" dt="2019-07-23T18:43:04.615" v="2641" actId="478"/>
          <ac:picMkLst>
            <pc:docMk/>
            <pc:sldMk cId="2606458088" sldId="272"/>
            <ac:picMk id="11" creationId="{DEDB4311-C9F9-4B3B-90AE-57B03AE108C6}"/>
          </ac:picMkLst>
        </pc:picChg>
        <pc:picChg chg="add del mod">
          <ac:chgData name="Trepagnier, Renee M" userId="41115fb6-f758-46c6-988a-1e78de964adb" providerId="ADAL" clId="{4FB3BD4C-3748-4115-9A87-ECA00D7350F5}" dt="2019-07-23T18:45:23.467" v="2663" actId="478"/>
          <ac:picMkLst>
            <pc:docMk/>
            <pc:sldMk cId="2606458088" sldId="272"/>
            <ac:picMk id="12" creationId="{2CDC2893-9542-4F8E-B041-F74CCBDBDDEB}"/>
          </ac:picMkLst>
        </pc:picChg>
        <pc:picChg chg="add del mod">
          <ac:chgData name="Trepagnier, Renee M" userId="41115fb6-f758-46c6-988a-1e78de964adb" providerId="ADAL" clId="{4FB3BD4C-3748-4115-9A87-ECA00D7350F5}" dt="2019-07-23T18:47:08.077" v="2668" actId="478"/>
          <ac:picMkLst>
            <pc:docMk/>
            <pc:sldMk cId="2606458088" sldId="272"/>
            <ac:picMk id="15" creationId="{43C1556E-7ED6-4F92-915A-5E1AC8BD642E}"/>
          </ac:picMkLst>
        </pc:picChg>
        <pc:picChg chg="add mod">
          <ac:chgData name="Trepagnier, Renee M" userId="41115fb6-f758-46c6-988a-1e78de964adb" providerId="ADAL" clId="{4FB3BD4C-3748-4115-9A87-ECA00D7350F5}" dt="2019-07-23T18:49:14.713" v="2685" actId="1076"/>
          <ac:picMkLst>
            <pc:docMk/>
            <pc:sldMk cId="2606458088" sldId="272"/>
            <ac:picMk id="17" creationId="{B6410CD1-6CD1-4D32-ADB8-39F2304D2284}"/>
          </ac:picMkLst>
        </pc:picChg>
      </pc:sldChg>
      <pc:sldChg chg="addSp delSp modSp add mod setBg setClrOvrMap">
        <pc:chgData name="Trepagnier, Renee M" userId="41115fb6-f758-46c6-988a-1e78de964adb" providerId="ADAL" clId="{4FB3BD4C-3748-4115-9A87-ECA00D7350F5}" dt="2019-06-26T20:42:26.117" v="2466"/>
        <pc:sldMkLst>
          <pc:docMk/>
          <pc:sldMk cId="3985285792" sldId="273"/>
        </pc:sldMkLst>
        <pc:spChg chg="mod">
          <ac:chgData name="Trepagnier, Renee M" userId="41115fb6-f758-46c6-988a-1e78de964adb" providerId="ADAL" clId="{4FB3BD4C-3748-4115-9A87-ECA00D7350F5}" dt="2019-06-26T19:52:03.016" v="1077" actId="26606"/>
          <ac:spMkLst>
            <pc:docMk/>
            <pc:sldMk cId="3985285792" sldId="273"/>
            <ac:spMk id="2" creationId="{50BF79E9-37D7-4C06-BB55-EAE18217AD0D}"/>
          </ac:spMkLst>
        </pc:spChg>
        <pc:spChg chg="add del">
          <ac:chgData name="Trepagnier, Renee M" userId="41115fb6-f758-46c6-988a-1e78de964adb" providerId="ADAL" clId="{4FB3BD4C-3748-4115-9A87-ECA00D7350F5}" dt="2019-06-26T19:43:15.976" v="972" actId="1957"/>
          <ac:spMkLst>
            <pc:docMk/>
            <pc:sldMk cId="3985285792" sldId="273"/>
            <ac:spMk id="3" creationId="{F6CA99A4-E85A-4D6F-B606-1643A047A32B}"/>
          </ac:spMkLst>
        </pc:spChg>
        <pc:spChg chg="add">
          <ac:chgData name="Trepagnier, Renee M" userId="41115fb6-f758-46c6-988a-1e78de964adb" providerId="ADAL" clId="{4FB3BD4C-3748-4115-9A87-ECA00D7350F5}" dt="2019-06-26T19:52:03.016" v="1077" actId="26606"/>
          <ac:spMkLst>
            <pc:docMk/>
            <pc:sldMk cId="3985285792" sldId="273"/>
            <ac:spMk id="12" creationId="{3B0DF90E-6BAD-4E82-8FDF-717C9A357378}"/>
          </ac:spMkLst>
        </pc:spChg>
        <pc:spChg chg="add">
          <ac:chgData name="Trepagnier, Renee M" userId="41115fb6-f758-46c6-988a-1e78de964adb" providerId="ADAL" clId="{4FB3BD4C-3748-4115-9A87-ECA00D7350F5}" dt="2019-06-26T19:52:03.016" v="1077" actId="26606"/>
          <ac:spMkLst>
            <pc:docMk/>
            <pc:sldMk cId="3985285792" sldId="273"/>
            <ac:spMk id="14" creationId="{13DCC859-0434-4BB8-B6C5-09C88AE698FB}"/>
          </ac:spMkLst>
        </pc:spChg>
        <pc:spChg chg="add">
          <ac:chgData name="Trepagnier, Renee M" userId="41115fb6-f758-46c6-988a-1e78de964adb" providerId="ADAL" clId="{4FB3BD4C-3748-4115-9A87-ECA00D7350F5}" dt="2019-06-26T19:52:03.016" v="1077" actId="26606"/>
          <ac:spMkLst>
            <pc:docMk/>
            <pc:sldMk cId="3985285792" sldId="273"/>
            <ac:spMk id="16" creationId="{08E7ACFB-B791-4C23-8B17-013FEDC09A89}"/>
          </ac:spMkLst>
        </pc:spChg>
        <pc:graphicFrameChg chg="add del mod">
          <ac:chgData name="Trepagnier, Renee M" userId="41115fb6-f758-46c6-988a-1e78de964adb" providerId="ADAL" clId="{4FB3BD4C-3748-4115-9A87-ECA00D7350F5}" dt="2019-06-26T19:42:53.719" v="969" actId="1032"/>
          <ac:graphicFrameMkLst>
            <pc:docMk/>
            <pc:sldMk cId="3985285792" sldId="273"/>
            <ac:graphicFrameMk id="4" creationId="{B39EB2F0-AEAD-4DFC-B316-FC6DAA3D4B61}"/>
          </ac:graphicFrameMkLst>
        </pc:graphicFrameChg>
        <pc:graphicFrameChg chg="add mod">
          <ac:chgData name="Trepagnier, Renee M" userId="41115fb6-f758-46c6-988a-1e78de964adb" providerId="ADAL" clId="{4FB3BD4C-3748-4115-9A87-ECA00D7350F5}" dt="2019-06-26T20:42:26.117" v="2466"/>
          <ac:graphicFrameMkLst>
            <pc:docMk/>
            <pc:sldMk cId="3985285792" sldId="273"/>
            <ac:graphicFrameMk id="7" creationId="{E18E9D0F-5A6D-4E98-8FD5-8C5AFF7BC29C}"/>
          </ac:graphicFrameMkLst>
        </pc:graphicFrameChg>
      </pc:sldChg>
      <pc:sldChg chg="addSp modSp add">
        <pc:chgData name="Trepagnier, Renee M" userId="41115fb6-f758-46c6-988a-1e78de964adb" providerId="ADAL" clId="{4FB3BD4C-3748-4115-9A87-ECA00D7350F5}" dt="2019-07-23T18:42:14.203" v="2637" actId="1440"/>
        <pc:sldMkLst>
          <pc:docMk/>
          <pc:sldMk cId="825246863" sldId="274"/>
        </pc:sldMkLst>
        <pc:spChg chg="mod">
          <ac:chgData name="Trepagnier, Renee M" userId="41115fb6-f758-46c6-988a-1e78de964adb" providerId="ADAL" clId="{4FB3BD4C-3748-4115-9A87-ECA00D7350F5}" dt="2019-06-26T19:52:43.847" v="1098" actId="20577"/>
          <ac:spMkLst>
            <pc:docMk/>
            <pc:sldMk cId="825246863" sldId="274"/>
            <ac:spMk id="6" creationId="{6363D9F4-4050-4E13-8E9E-864F2D34A251}"/>
          </ac:spMkLst>
        </pc:spChg>
        <pc:spChg chg="mod">
          <ac:chgData name="Trepagnier, Renee M" userId="41115fb6-f758-46c6-988a-1e78de964adb" providerId="ADAL" clId="{4FB3BD4C-3748-4115-9A87-ECA00D7350F5}" dt="2019-06-26T19:53:25.248" v="1280" actId="20577"/>
          <ac:spMkLst>
            <pc:docMk/>
            <pc:sldMk cId="825246863" sldId="274"/>
            <ac:spMk id="7" creationId="{301E1787-D57D-476D-AA1C-555027504FFB}"/>
          </ac:spMkLst>
        </pc:spChg>
        <pc:spChg chg="mod">
          <ac:chgData name="Trepagnier, Renee M" userId="41115fb6-f758-46c6-988a-1e78de964adb" providerId="ADAL" clId="{4FB3BD4C-3748-4115-9A87-ECA00D7350F5}" dt="2019-06-26T19:52:50.546" v="1119" actId="20577"/>
          <ac:spMkLst>
            <pc:docMk/>
            <pc:sldMk cId="825246863" sldId="274"/>
            <ac:spMk id="8" creationId="{8846D9D1-E37C-48B2-AA88-71200A2C361E}"/>
          </ac:spMkLst>
        </pc:spChg>
        <pc:spChg chg="mod">
          <ac:chgData name="Trepagnier, Renee M" userId="41115fb6-f758-46c6-988a-1e78de964adb" providerId="ADAL" clId="{4FB3BD4C-3748-4115-9A87-ECA00D7350F5}" dt="2019-06-26T19:58:44.974" v="1356" actId="2711"/>
          <ac:spMkLst>
            <pc:docMk/>
            <pc:sldMk cId="825246863" sldId="274"/>
            <ac:spMk id="9" creationId="{2FFC0944-2814-4BC8-A8E7-E21AA3F57B0B}"/>
          </ac:spMkLst>
        </pc:spChg>
        <pc:picChg chg="add mod">
          <ac:chgData name="Trepagnier, Renee M" userId="41115fb6-f758-46c6-988a-1e78de964adb" providerId="ADAL" clId="{4FB3BD4C-3748-4115-9A87-ECA00D7350F5}" dt="2019-07-23T18:42:14.203" v="2637" actId="1440"/>
          <ac:picMkLst>
            <pc:docMk/>
            <pc:sldMk cId="825246863" sldId="274"/>
            <ac:picMk id="10" creationId="{F4F02321-4279-4088-989C-E6EDDF8500C6}"/>
          </ac:picMkLst>
        </pc:picChg>
      </pc:sldChg>
      <pc:sldChg chg="addSp delSp modSp add mod setBg setClrOvrMap modNotesTx">
        <pc:chgData name="Trepagnier, Renee M" userId="41115fb6-f758-46c6-988a-1e78de964adb" providerId="ADAL" clId="{4FB3BD4C-3748-4115-9A87-ECA00D7350F5}" dt="2019-06-26T20:17:18.837" v="1770" actId="20577"/>
        <pc:sldMkLst>
          <pc:docMk/>
          <pc:sldMk cId="3235145555" sldId="275"/>
        </pc:sldMkLst>
        <pc:spChg chg="mod">
          <ac:chgData name="Trepagnier, Renee M" userId="41115fb6-f758-46c6-988a-1e78de964adb" providerId="ADAL" clId="{4FB3BD4C-3748-4115-9A87-ECA00D7350F5}" dt="2019-06-26T20:09:58.040" v="1536" actId="2711"/>
          <ac:spMkLst>
            <pc:docMk/>
            <pc:sldMk cId="3235145555" sldId="275"/>
            <ac:spMk id="2" creationId="{B1A0C511-09E7-4A31-8C32-C5873FFFCECD}"/>
          </ac:spMkLst>
        </pc:spChg>
        <pc:spChg chg="mod">
          <ac:chgData name="Trepagnier, Renee M" userId="41115fb6-f758-46c6-988a-1e78de964adb" providerId="ADAL" clId="{4FB3BD4C-3748-4115-9A87-ECA00D7350F5}" dt="2019-06-26T20:10:02.081" v="1537" actId="2711"/>
          <ac:spMkLst>
            <pc:docMk/>
            <pc:sldMk cId="3235145555" sldId="275"/>
            <ac:spMk id="3" creationId="{64CE317A-B479-40A8-BA9D-AE1A6D6CEE95}"/>
          </ac:spMkLst>
        </pc:spChg>
        <pc:spChg chg="add del">
          <ac:chgData name="Trepagnier, Renee M" userId="41115fb6-f758-46c6-988a-1e78de964adb" providerId="ADAL" clId="{4FB3BD4C-3748-4115-9A87-ECA00D7350F5}" dt="2019-06-26T20:09:35.592" v="1535" actId="26606"/>
          <ac:spMkLst>
            <pc:docMk/>
            <pc:sldMk cId="3235145555" sldId="275"/>
            <ac:spMk id="8" creationId="{2A8AA5BC-4F7A-4226-8F99-6D824B226A97}"/>
          </ac:spMkLst>
        </pc:spChg>
        <pc:spChg chg="add del">
          <ac:chgData name="Trepagnier, Renee M" userId="41115fb6-f758-46c6-988a-1e78de964adb" providerId="ADAL" clId="{4FB3BD4C-3748-4115-9A87-ECA00D7350F5}" dt="2019-06-26T20:09:35.592" v="1535" actId="26606"/>
          <ac:spMkLst>
            <pc:docMk/>
            <pc:sldMk cId="3235145555" sldId="275"/>
            <ac:spMk id="10" creationId="{3E5445C6-DD42-4979-86FF-03730E8C6DB0}"/>
          </ac:spMkLst>
        </pc:spChg>
        <pc:picChg chg="add mod ord">
          <ac:chgData name="Trepagnier, Renee M" userId="41115fb6-f758-46c6-988a-1e78de964adb" providerId="ADAL" clId="{4FB3BD4C-3748-4115-9A87-ECA00D7350F5}" dt="2019-06-26T20:09:35.592" v="1535" actId="26606"/>
          <ac:picMkLst>
            <pc:docMk/>
            <pc:sldMk cId="3235145555" sldId="275"/>
            <ac:picMk id="7" creationId="{43EFD6BC-B4DF-4E29-AF86-51371739B5EF}"/>
          </ac:picMkLst>
        </pc:picChg>
        <pc:cxnChg chg="add del">
          <ac:chgData name="Trepagnier, Renee M" userId="41115fb6-f758-46c6-988a-1e78de964adb" providerId="ADAL" clId="{4FB3BD4C-3748-4115-9A87-ECA00D7350F5}" dt="2019-06-26T20:09:35.592" v="1535" actId="26606"/>
          <ac:cxnSpMkLst>
            <pc:docMk/>
            <pc:sldMk cId="3235145555" sldId="275"/>
            <ac:cxnSpMk id="12" creationId="{45000665-DFC7-417E-8FD7-516A0F15C975}"/>
          </ac:cxnSpMkLst>
        </pc:cxnChg>
      </pc:sldChg>
      <pc:sldChg chg="addSp delSp modSp add mod setBg setClrOvrMap">
        <pc:chgData name="Trepagnier, Renee M" userId="41115fb6-f758-46c6-988a-1e78de964adb" providerId="ADAL" clId="{4FB3BD4C-3748-4115-9A87-ECA00D7350F5}" dt="2019-06-26T20:28:52.662" v="2332" actId="20577"/>
        <pc:sldMkLst>
          <pc:docMk/>
          <pc:sldMk cId="718700231" sldId="276"/>
        </pc:sldMkLst>
        <pc:spChg chg="mod">
          <ac:chgData name="Trepagnier, Renee M" userId="41115fb6-f758-46c6-988a-1e78de964adb" providerId="ADAL" clId="{4FB3BD4C-3748-4115-9A87-ECA00D7350F5}" dt="2019-06-26T20:28:52.662" v="2332" actId="20577"/>
          <ac:spMkLst>
            <pc:docMk/>
            <pc:sldMk cId="718700231" sldId="276"/>
            <ac:spMk id="2" creationId="{B67364A1-60B2-4D13-BF85-4AA4E2827E4F}"/>
          </ac:spMkLst>
        </pc:spChg>
        <pc:spChg chg="add del mod">
          <ac:chgData name="Trepagnier, Renee M" userId="41115fb6-f758-46c6-988a-1e78de964adb" providerId="ADAL" clId="{4FB3BD4C-3748-4115-9A87-ECA00D7350F5}" dt="2019-06-26T20:20:05.212" v="1934" actId="26606"/>
          <ac:spMkLst>
            <pc:docMk/>
            <pc:sldMk cId="718700231" sldId="276"/>
            <ac:spMk id="3" creationId="{70269D05-FBD9-4F9E-B5EE-04E6961AF63E}"/>
          </ac:spMkLst>
        </pc:spChg>
        <pc:spChg chg="add del">
          <ac:chgData name="Trepagnier, Renee M" userId="41115fb6-f758-46c6-988a-1e78de964adb" providerId="ADAL" clId="{4FB3BD4C-3748-4115-9A87-ECA00D7350F5}" dt="2019-06-26T20:20:05.198" v="1933" actId="26606"/>
          <ac:spMkLst>
            <pc:docMk/>
            <pc:sldMk cId="718700231" sldId="276"/>
            <ac:spMk id="8" creationId="{48A740BC-A0AA-45E0-B899-2AE9C6FE11CA}"/>
          </ac:spMkLst>
        </pc:spChg>
        <pc:spChg chg="add del">
          <ac:chgData name="Trepagnier, Renee M" userId="41115fb6-f758-46c6-988a-1e78de964adb" providerId="ADAL" clId="{4FB3BD4C-3748-4115-9A87-ECA00D7350F5}" dt="2019-06-26T20:19:59.452" v="1927" actId="26606"/>
          <ac:spMkLst>
            <pc:docMk/>
            <pc:sldMk cId="718700231" sldId="276"/>
            <ac:spMk id="10" creationId="{42285737-90EE-47DC-AC80-8AE156B11969}"/>
          </ac:spMkLst>
        </pc:spChg>
        <pc:spChg chg="add del">
          <ac:chgData name="Trepagnier, Renee M" userId="41115fb6-f758-46c6-988a-1e78de964adb" providerId="ADAL" clId="{4FB3BD4C-3748-4115-9A87-ECA00D7350F5}" dt="2019-06-26T20:20:00.493" v="1929" actId="26606"/>
          <ac:spMkLst>
            <pc:docMk/>
            <pc:sldMk cId="718700231" sldId="276"/>
            <ac:spMk id="14" creationId="{08E7ACFB-B791-4C23-8B17-013FEDC09A89}"/>
          </ac:spMkLst>
        </pc:spChg>
        <pc:spChg chg="add del">
          <ac:chgData name="Trepagnier, Renee M" userId="41115fb6-f758-46c6-988a-1e78de964adb" providerId="ADAL" clId="{4FB3BD4C-3748-4115-9A87-ECA00D7350F5}" dt="2019-06-26T20:20:00.493" v="1929" actId="26606"/>
          <ac:spMkLst>
            <pc:docMk/>
            <pc:sldMk cId="718700231" sldId="276"/>
            <ac:spMk id="20" creationId="{3B0DF90E-6BAD-4E82-8FDF-717C9A357378}"/>
          </ac:spMkLst>
        </pc:spChg>
        <pc:spChg chg="add del">
          <ac:chgData name="Trepagnier, Renee M" userId="41115fb6-f758-46c6-988a-1e78de964adb" providerId="ADAL" clId="{4FB3BD4C-3748-4115-9A87-ECA00D7350F5}" dt="2019-06-26T20:20:00.493" v="1929" actId="26606"/>
          <ac:spMkLst>
            <pc:docMk/>
            <pc:sldMk cId="718700231" sldId="276"/>
            <ac:spMk id="21" creationId="{13DCC859-0434-4BB8-B6C5-09C88AE698FB}"/>
          </ac:spMkLst>
        </pc:spChg>
        <pc:spChg chg="add del">
          <ac:chgData name="Trepagnier, Renee M" userId="41115fb6-f758-46c6-988a-1e78de964adb" providerId="ADAL" clId="{4FB3BD4C-3748-4115-9A87-ECA00D7350F5}" dt="2019-06-26T20:20:04.335" v="1931" actId="26606"/>
          <ac:spMkLst>
            <pc:docMk/>
            <pc:sldMk cId="718700231" sldId="276"/>
            <ac:spMk id="24" creationId="{3B0DF90E-6BAD-4E82-8FDF-717C9A357378}"/>
          </ac:spMkLst>
        </pc:spChg>
        <pc:spChg chg="add del">
          <ac:chgData name="Trepagnier, Renee M" userId="41115fb6-f758-46c6-988a-1e78de964adb" providerId="ADAL" clId="{4FB3BD4C-3748-4115-9A87-ECA00D7350F5}" dt="2019-06-26T20:20:04.335" v="1931" actId="26606"/>
          <ac:spMkLst>
            <pc:docMk/>
            <pc:sldMk cId="718700231" sldId="276"/>
            <ac:spMk id="25" creationId="{13DCC859-0434-4BB8-B6C5-09C88AE698FB}"/>
          </ac:spMkLst>
        </pc:spChg>
        <pc:spChg chg="add del">
          <ac:chgData name="Trepagnier, Renee M" userId="41115fb6-f758-46c6-988a-1e78de964adb" providerId="ADAL" clId="{4FB3BD4C-3748-4115-9A87-ECA00D7350F5}" dt="2019-06-26T20:20:04.335" v="1931" actId="26606"/>
          <ac:spMkLst>
            <pc:docMk/>
            <pc:sldMk cId="718700231" sldId="276"/>
            <ac:spMk id="26" creationId="{08E7ACFB-B791-4C23-8B17-013FEDC09A89}"/>
          </ac:spMkLst>
        </pc:spChg>
        <pc:spChg chg="add del">
          <ac:chgData name="Trepagnier, Renee M" userId="41115fb6-f758-46c6-988a-1e78de964adb" providerId="ADAL" clId="{4FB3BD4C-3748-4115-9A87-ECA00D7350F5}" dt="2019-06-26T20:20:05.198" v="1933" actId="26606"/>
          <ac:spMkLst>
            <pc:docMk/>
            <pc:sldMk cId="718700231" sldId="276"/>
            <ac:spMk id="30" creationId="{70269D05-FBD9-4F9E-B5EE-04E6961AF63E}"/>
          </ac:spMkLst>
        </pc:spChg>
        <pc:spChg chg="add">
          <ac:chgData name="Trepagnier, Renee M" userId="41115fb6-f758-46c6-988a-1e78de964adb" providerId="ADAL" clId="{4FB3BD4C-3748-4115-9A87-ECA00D7350F5}" dt="2019-06-26T20:20:05.212" v="1934" actId="26606"/>
          <ac:spMkLst>
            <pc:docMk/>
            <pc:sldMk cId="718700231" sldId="276"/>
            <ac:spMk id="32" creationId="{8D70B121-56F4-4848-B38B-182089D909FA}"/>
          </ac:spMkLst>
        </pc:spChg>
        <pc:spChg chg="add mod">
          <ac:chgData name="Trepagnier, Renee M" userId="41115fb6-f758-46c6-988a-1e78de964adb" providerId="ADAL" clId="{4FB3BD4C-3748-4115-9A87-ECA00D7350F5}" dt="2019-06-26T20:20:23.892" v="1937" actId="403"/>
          <ac:spMkLst>
            <pc:docMk/>
            <pc:sldMk cId="718700231" sldId="276"/>
            <ac:spMk id="34" creationId="{70269D05-FBD9-4F9E-B5EE-04E6961AF63E}"/>
          </ac:spMkLst>
        </pc:spChg>
        <pc:grpChg chg="add del">
          <ac:chgData name="Trepagnier, Renee M" userId="41115fb6-f758-46c6-988a-1e78de964adb" providerId="ADAL" clId="{4FB3BD4C-3748-4115-9A87-ECA00D7350F5}" dt="2019-06-26T20:19:59.452" v="1927" actId="26606"/>
          <ac:grpSpMkLst>
            <pc:docMk/>
            <pc:sldMk cId="718700231" sldId="276"/>
            <ac:grpSpMk id="12" creationId="{B57BDC17-F1B3-455F-BBF1-680AA1F25C06}"/>
          </ac:grpSpMkLst>
        </pc:grpChg>
        <pc:graphicFrameChg chg="add del">
          <ac:chgData name="Trepagnier, Renee M" userId="41115fb6-f758-46c6-988a-1e78de964adb" providerId="ADAL" clId="{4FB3BD4C-3748-4115-9A87-ECA00D7350F5}" dt="2019-06-26T20:19:59.452" v="1927" actId="26606"/>
          <ac:graphicFrameMkLst>
            <pc:docMk/>
            <pc:sldMk cId="718700231" sldId="276"/>
            <ac:graphicFrameMk id="5" creationId="{4B9FCE14-12AF-4696-8A5A-82FE21ED505E}"/>
          </ac:graphicFrameMkLst>
        </pc:graphicFrameChg>
        <pc:graphicFrameChg chg="add del">
          <ac:chgData name="Trepagnier, Renee M" userId="41115fb6-f758-46c6-988a-1e78de964adb" providerId="ADAL" clId="{4FB3BD4C-3748-4115-9A87-ECA00D7350F5}" dt="2019-06-26T20:20:00.493" v="1929" actId="26606"/>
          <ac:graphicFrameMkLst>
            <pc:docMk/>
            <pc:sldMk cId="718700231" sldId="276"/>
            <ac:graphicFrameMk id="22" creationId="{B1099D6E-7DDE-436D-8E3B-C7D448C021F1}"/>
          </ac:graphicFrameMkLst>
        </pc:graphicFrameChg>
        <pc:graphicFrameChg chg="add del">
          <ac:chgData name="Trepagnier, Renee M" userId="41115fb6-f758-46c6-988a-1e78de964adb" providerId="ADAL" clId="{4FB3BD4C-3748-4115-9A87-ECA00D7350F5}" dt="2019-06-26T20:20:04.335" v="1931" actId="26606"/>
          <ac:graphicFrameMkLst>
            <pc:docMk/>
            <pc:sldMk cId="718700231" sldId="276"/>
            <ac:graphicFrameMk id="27" creationId="{0E645AF1-8875-450A-AF77-63EDAE07B14E}"/>
          </ac:graphicFrameMkLst>
        </pc:graphicFrameChg>
        <pc:picChg chg="add del mod">
          <ac:chgData name="Trepagnier, Renee M" userId="41115fb6-f758-46c6-988a-1e78de964adb" providerId="ADAL" clId="{4FB3BD4C-3748-4115-9A87-ECA00D7350F5}" dt="2019-06-26T20:22:23.319" v="1944" actId="478"/>
          <ac:picMkLst>
            <pc:docMk/>
            <pc:sldMk cId="718700231" sldId="276"/>
            <ac:picMk id="28" creationId="{5F1B411A-D749-401F-9C9F-2BFDE96EE58B}"/>
          </ac:picMkLst>
        </pc:picChg>
        <pc:cxnChg chg="add del">
          <ac:chgData name="Trepagnier, Renee M" userId="41115fb6-f758-46c6-988a-1e78de964adb" providerId="ADAL" clId="{4FB3BD4C-3748-4115-9A87-ECA00D7350F5}" dt="2019-06-26T20:20:05.198" v="1933" actId="26606"/>
          <ac:cxnSpMkLst>
            <pc:docMk/>
            <pc:sldMk cId="718700231" sldId="276"/>
            <ac:cxnSpMk id="29" creationId="{B874EF51-C858-4BB9-97C3-D17755787127}"/>
          </ac:cxnSpMkLst>
        </pc:cxnChg>
        <pc:cxnChg chg="add">
          <ac:chgData name="Trepagnier, Renee M" userId="41115fb6-f758-46c6-988a-1e78de964adb" providerId="ADAL" clId="{4FB3BD4C-3748-4115-9A87-ECA00D7350F5}" dt="2019-06-26T20:20:05.212" v="1934" actId="26606"/>
          <ac:cxnSpMkLst>
            <pc:docMk/>
            <pc:sldMk cId="718700231" sldId="276"/>
            <ac:cxnSpMk id="33" creationId="{2D72A2C9-F3CA-4216-8BAD-FA4C970C3C4E}"/>
          </ac:cxnSpMkLst>
        </pc:cxnChg>
      </pc:sldChg>
      <pc:sldChg chg="modSp add modAnim">
        <pc:chgData name="Trepagnier, Renee M" userId="41115fb6-f758-46c6-988a-1e78de964adb" providerId="ADAL" clId="{4FB3BD4C-3748-4115-9A87-ECA00D7350F5}" dt="2019-06-26T20:28:21.071" v="2325" actId="403"/>
        <pc:sldMkLst>
          <pc:docMk/>
          <pc:sldMk cId="3141663981" sldId="277"/>
        </pc:sldMkLst>
        <pc:spChg chg="mod">
          <ac:chgData name="Trepagnier, Renee M" userId="41115fb6-f758-46c6-988a-1e78de964adb" providerId="ADAL" clId="{4FB3BD4C-3748-4115-9A87-ECA00D7350F5}" dt="2019-06-26T20:27:19.698" v="2321" actId="2711"/>
          <ac:spMkLst>
            <pc:docMk/>
            <pc:sldMk cId="3141663981" sldId="277"/>
            <ac:spMk id="2" creationId="{80918B6E-25D7-4E62-88F4-C75EAB5D32A4}"/>
          </ac:spMkLst>
        </pc:spChg>
        <pc:spChg chg="mod">
          <ac:chgData name="Trepagnier, Renee M" userId="41115fb6-f758-46c6-988a-1e78de964adb" providerId="ADAL" clId="{4FB3BD4C-3748-4115-9A87-ECA00D7350F5}" dt="2019-06-26T20:28:21.071" v="2325" actId="403"/>
          <ac:spMkLst>
            <pc:docMk/>
            <pc:sldMk cId="3141663981" sldId="277"/>
            <ac:spMk id="3" creationId="{D68F6A62-A2F8-4F00-8DA1-5E205FB168BA}"/>
          </ac:spMkLst>
        </pc:spChg>
      </pc:sldChg>
      <pc:sldChg chg="modSp">
        <pc:chgData name="Trepagnier, Renee M" userId="41115fb6-f758-46c6-988a-1e78de964adb" providerId="ADAL" clId="{4FB3BD4C-3748-4115-9A87-ECA00D7350F5}" dt="2019-06-26T20:57:53.038" v="2636" actId="20577"/>
        <pc:sldMkLst>
          <pc:docMk/>
          <pc:sldMk cId="2515476398" sldId="278"/>
        </pc:sldMkLst>
        <pc:spChg chg="mod">
          <ac:chgData name="Trepagnier, Renee M" userId="41115fb6-f758-46c6-988a-1e78de964adb" providerId="ADAL" clId="{4FB3BD4C-3748-4115-9A87-ECA00D7350F5}" dt="2019-06-26T20:55:53.911" v="2631" actId="207"/>
          <ac:spMkLst>
            <pc:docMk/>
            <pc:sldMk cId="2515476398" sldId="278"/>
            <ac:spMk id="2" creationId="{B67364A1-60B2-4D13-BF85-4AA4E2827E4F}"/>
          </ac:spMkLst>
        </pc:spChg>
        <pc:spChg chg="mod">
          <ac:chgData name="Trepagnier, Renee M" userId="41115fb6-f758-46c6-988a-1e78de964adb" providerId="ADAL" clId="{4FB3BD4C-3748-4115-9A87-ECA00D7350F5}" dt="2019-06-26T20:57:53.038" v="2636" actId="20577"/>
          <ac:spMkLst>
            <pc:docMk/>
            <pc:sldMk cId="2515476398" sldId="278"/>
            <ac:spMk id="34" creationId="{70269D05-FBD9-4F9E-B5EE-04E6961AF63E}"/>
          </ac:spMkLst>
        </pc:spChg>
      </pc:sldChg>
      <pc:sldChg chg="addSp delSp modSp add mod setBg setClrOvrMap modNotesTx">
        <pc:chgData name="Trepagnier, Renee M" userId="41115fb6-f758-46c6-988a-1e78de964adb" providerId="ADAL" clId="{4FB3BD4C-3748-4115-9A87-ECA00D7350F5}" dt="2019-06-26T20:55:37.084" v="2630" actId="478"/>
        <pc:sldMkLst>
          <pc:docMk/>
          <pc:sldMk cId="3696545734" sldId="279"/>
        </pc:sldMkLst>
        <pc:spChg chg="mod">
          <ac:chgData name="Trepagnier, Renee M" userId="41115fb6-f758-46c6-988a-1e78de964adb" providerId="ADAL" clId="{4FB3BD4C-3748-4115-9A87-ECA00D7350F5}" dt="2019-06-26T20:55:22.646" v="2627" actId="2711"/>
          <ac:spMkLst>
            <pc:docMk/>
            <pc:sldMk cId="3696545734" sldId="279"/>
            <ac:spMk id="2" creationId="{DD5E780D-2511-468F-A5DA-1553EA793759}"/>
          </ac:spMkLst>
        </pc:spChg>
        <pc:spChg chg="mod">
          <ac:chgData name="Trepagnier, Renee M" userId="41115fb6-f758-46c6-988a-1e78de964adb" providerId="ADAL" clId="{4FB3BD4C-3748-4115-9A87-ECA00D7350F5}" dt="2019-06-26T20:55:17.262" v="2626" actId="2711"/>
          <ac:spMkLst>
            <pc:docMk/>
            <pc:sldMk cId="3696545734" sldId="279"/>
            <ac:spMk id="3" creationId="{290B25B5-8560-4953-B3FE-9BC02D8162FD}"/>
          </ac:spMkLst>
        </pc:spChg>
        <pc:spChg chg="add mod">
          <ac:chgData name="Trepagnier, Renee M" userId="41115fb6-f758-46c6-988a-1e78de964adb" providerId="ADAL" clId="{4FB3BD4C-3748-4115-9A87-ECA00D7350F5}" dt="2019-06-26T20:52:15.915" v="2604"/>
          <ac:spMkLst>
            <pc:docMk/>
            <pc:sldMk cId="3696545734" sldId="279"/>
            <ac:spMk id="6" creationId="{21255E63-22FA-45DC-A7DB-1AF30A00AB39}"/>
          </ac:spMkLst>
        </pc:spChg>
        <pc:spChg chg="add del mod">
          <ac:chgData name="Trepagnier, Renee M" userId="41115fb6-f758-46c6-988a-1e78de964adb" providerId="ADAL" clId="{4FB3BD4C-3748-4115-9A87-ECA00D7350F5}" dt="2019-06-26T20:54:06.713" v="2613" actId="478"/>
          <ac:spMkLst>
            <pc:docMk/>
            <pc:sldMk cId="3696545734" sldId="279"/>
            <ac:spMk id="9" creationId="{B327F5A0-9A90-4897-B6E6-3AF496C1AB2F}"/>
          </ac:spMkLst>
        </pc:spChg>
        <pc:spChg chg="add del">
          <ac:chgData name="Trepagnier, Renee M" userId="41115fb6-f758-46c6-988a-1e78de964adb" providerId="ADAL" clId="{4FB3BD4C-3748-4115-9A87-ECA00D7350F5}" dt="2019-06-26T20:54:48.301" v="2622" actId="26606"/>
          <ac:spMkLst>
            <pc:docMk/>
            <pc:sldMk cId="3696545734" sldId="279"/>
            <ac:spMk id="11" creationId="{E20EB187-900F-4AF5-813B-101456D9FD39}"/>
          </ac:spMkLst>
        </pc:spChg>
        <pc:spChg chg="add del mod">
          <ac:chgData name="Trepagnier, Renee M" userId="41115fb6-f758-46c6-988a-1e78de964adb" providerId="ADAL" clId="{4FB3BD4C-3748-4115-9A87-ECA00D7350F5}" dt="2019-06-26T20:55:37.084" v="2630" actId="478"/>
          <ac:spMkLst>
            <pc:docMk/>
            <pc:sldMk cId="3696545734" sldId="279"/>
            <ac:spMk id="14" creationId="{E711690A-19F4-447F-A37B-4725736FB559}"/>
          </ac:spMkLst>
        </pc:spChg>
        <pc:spChg chg="add del">
          <ac:chgData name="Trepagnier, Renee M" userId="41115fb6-f758-46c6-988a-1e78de964adb" providerId="ADAL" clId="{4FB3BD4C-3748-4115-9A87-ECA00D7350F5}" dt="2019-06-26T20:54:48.286" v="2621" actId="26606"/>
          <ac:spMkLst>
            <pc:docMk/>
            <pc:sldMk cId="3696545734" sldId="279"/>
            <ac:spMk id="19" creationId="{E20EB187-900F-4AF5-813B-101456D9FD39}"/>
          </ac:spMkLst>
        </pc:spChg>
        <pc:picChg chg="add del mod ord">
          <ac:chgData name="Trepagnier, Renee M" userId="41115fb6-f758-46c6-988a-1e78de964adb" providerId="ADAL" clId="{4FB3BD4C-3748-4115-9A87-ECA00D7350F5}" dt="2019-06-26T20:54:25.155" v="2616" actId="478"/>
          <ac:picMkLst>
            <pc:docMk/>
            <pc:sldMk cId="3696545734" sldId="279"/>
            <ac:picMk id="5" creationId="{C559EEE2-921A-4D94-A69C-17638C19D746}"/>
          </ac:picMkLst>
        </pc:picChg>
        <pc:picChg chg="add del mod">
          <ac:chgData name="Trepagnier, Renee M" userId="41115fb6-f758-46c6-988a-1e78de964adb" providerId="ADAL" clId="{4FB3BD4C-3748-4115-9A87-ECA00D7350F5}" dt="2019-06-26T20:54:06.713" v="2613" actId="478"/>
          <ac:picMkLst>
            <pc:docMk/>
            <pc:sldMk cId="3696545734" sldId="279"/>
            <ac:picMk id="8" creationId="{67A0BFD8-C767-4F10-9085-790068E05417}"/>
          </ac:picMkLst>
        </pc:picChg>
        <pc:picChg chg="add mod ord">
          <ac:chgData name="Trepagnier, Renee M" userId="41115fb6-f758-46c6-988a-1e78de964adb" providerId="ADAL" clId="{4FB3BD4C-3748-4115-9A87-ECA00D7350F5}" dt="2019-06-26T20:54:48.301" v="2622" actId="26606"/>
          <ac:picMkLst>
            <pc:docMk/>
            <pc:sldMk cId="3696545734" sldId="279"/>
            <ac:picMk id="12" creationId="{D77FA153-017B-41A5-B8E3-82BDAEFEE800}"/>
          </ac:picMkLst>
        </pc:picChg>
        <pc:cxnChg chg="add del">
          <ac:chgData name="Trepagnier, Renee M" userId="41115fb6-f758-46c6-988a-1e78de964adb" providerId="ADAL" clId="{4FB3BD4C-3748-4115-9A87-ECA00D7350F5}" dt="2019-06-26T20:54:48.301" v="2622" actId="26606"/>
          <ac:cxnSpMkLst>
            <pc:docMk/>
            <pc:sldMk cId="3696545734" sldId="279"/>
            <ac:cxnSpMk id="13" creationId="{624D17C8-E9C2-48A4-AA36-D7048A6CCC41}"/>
          </ac:cxnSpMkLst>
        </pc:cxnChg>
        <pc:cxnChg chg="add del">
          <ac:chgData name="Trepagnier, Renee M" userId="41115fb6-f758-46c6-988a-1e78de964adb" providerId="ADAL" clId="{4FB3BD4C-3748-4115-9A87-ECA00D7350F5}" dt="2019-06-26T20:54:48.286" v="2621" actId="26606"/>
          <ac:cxnSpMkLst>
            <pc:docMk/>
            <pc:sldMk cId="3696545734" sldId="279"/>
            <ac:cxnSpMk id="21" creationId="{624D17C8-E9C2-48A4-AA36-D7048A6CCC41}"/>
          </ac:cxnSpMkLst>
        </pc:cxnChg>
      </pc:sldChg>
      <pc:sldChg chg="add">
        <pc:chgData name="Trepagnier, Renee M" userId="41115fb6-f758-46c6-988a-1e78de964adb" providerId="ADAL" clId="{4FB3BD4C-3748-4115-9A87-ECA00D7350F5}" dt="2019-06-26T20:56:17.937" v="2634"/>
        <pc:sldMkLst>
          <pc:docMk/>
          <pc:sldMk cId="3183093604" sldId="28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58277987385856"/>
          <c:y val="0"/>
          <c:w val="0.45548883968694898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Criteria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1DF-4B41-B35A-4564D7D21C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1DF-4B41-B35A-4564D7D21C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1DF-4B41-B35A-4564D7D21C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Historical Quality </c:v>
                </c:pt>
                <c:pt idx="1">
                  <c:v>Relation to Theme</c:v>
                </c:pt>
                <c:pt idx="2">
                  <c:v>Clarity of Presentation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F0-49DA-B06F-C45C75FAFE3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29378966010515"/>
          <c:y val="6.9928535206105827E-2"/>
          <c:w val="0.25064409213635769"/>
          <c:h val="0.85371514653052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5D8060-1E2B-4995-AD5E-366FF93A1B8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D0A694C-75F2-4648-9260-87019F88FE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ndara" panose="020E0502030303020204" pitchFamily="34" charset="0"/>
            </a:rPr>
            <a:t>Analysis and Interpretation</a:t>
          </a:r>
        </a:p>
      </dgm:t>
    </dgm:pt>
    <dgm:pt modelId="{06D3C140-C54E-4C1C-854C-126265B75EBA}" type="parTrans" cxnId="{60BC38EC-97D0-408F-AB88-9EBA02B4E0C0}">
      <dgm:prSet/>
      <dgm:spPr/>
      <dgm:t>
        <a:bodyPr/>
        <a:lstStyle/>
        <a:p>
          <a:endParaRPr lang="en-US"/>
        </a:p>
      </dgm:t>
    </dgm:pt>
    <dgm:pt modelId="{5EEC8937-A0F6-4880-82CB-02ECF8332409}" type="sibTrans" cxnId="{60BC38EC-97D0-408F-AB88-9EBA02B4E0C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9E6B10A-76A9-40BF-BDA0-75A4376589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ndara" panose="020E0502030303020204" pitchFamily="34" charset="0"/>
            </a:rPr>
            <a:t>Significance and Impact</a:t>
          </a:r>
        </a:p>
      </dgm:t>
    </dgm:pt>
    <dgm:pt modelId="{2D39164A-58A1-4AA5-99B6-18583C851DBC}" type="parTrans" cxnId="{CB1A2955-5D75-44D2-8F6B-F3AF83A46129}">
      <dgm:prSet/>
      <dgm:spPr/>
      <dgm:t>
        <a:bodyPr/>
        <a:lstStyle/>
        <a:p>
          <a:endParaRPr lang="en-US"/>
        </a:p>
      </dgm:t>
    </dgm:pt>
    <dgm:pt modelId="{3167ED97-BBB8-474D-A43D-98AA02BFC001}" type="sibTrans" cxnId="{CB1A2955-5D75-44D2-8F6B-F3AF83A4612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B428FF0-92B2-417D-B904-5AD53AEA0B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ndara" panose="020E0502030303020204" pitchFamily="34" charset="0"/>
            </a:rPr>
            <a:t>Research</a:t>
          </a:r>
        </a:p>
      </dgm:t>
    </dgm:pt>
    <dgm:pt modelId="{5B619E96-98D9-474E-8896-DFCDF0A62F3F}" type="parTrans" cxnId="{F31CCBB5-B5AE-40A9-BDE6-3827B85B8785}">
      <dgm:prSet/>
      <dgm:spPr/>
      <dgm:t>
        <a:bodyPr/>
        <a:lstStyle/>
        <a:p>
          <a:endParaRPr lang="en-US"/>
        </a:p>
      </dgm:t>
    </dgm:pt>
    <dgm:pt modelId="{6B5F178E-34BF-448B-BDD0-0F4D401E8E18}" type="sibTrans" cxnId="{F31CCBB5-B5AE-40A9-BDE6-3827B85B878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2C89D83-AC2F-4171-A0C4-70010EBFBD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ndara" panose="020E0502030303020204" pitchFamily="34" charset="0"/>
            </a:rPr>
            <a:t>Historical Accuracy</a:t>
          </a:r>
        </a:p>
      </dgm:t>
    </dgm:pt>
    <dgm:pt modelId="{9FD44E21-F8C9-4299-8E79-D09E3B6D0BE8}" type="parTrans" cxnId="{58395ACE-395A-4BB6-ACCD-A577817824AA}">
      <dgm:prSet/>
      <dgm:spPr/>
      <dgm:t>
        <a:bodyPr/>
        <a:lstStyle/>
        <a:p>
          <a:endParaRPr lang="en-US"/>
        </a:p>
      </dgm:t>
    </dgm:pt>
    <dgm:pt modelId="{E71EF53B-DC54-404C-AA48-D4C9F12C507B}" type="sibTrans" cxnId="{58395ACE-395A-4BB6-ACCD-A577817824A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961D9E0-AE12-4CAE-9448-36B34A8A05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ndara" panose="020E0502030303020204" pitchFamily="34" charset="0"/>
            </a:rPr>
            <a:t>Historical Context</a:t>
          </a:r>
        </a:p>
      </dgm:t>
    </dgm:pt>
    <dgm:pt modelId="{3E8B45AC-28B8-4615-94F0-603F75457D6C}" type="parTrans" cxnId="{C628245D-6D8E-4890-9DC5-F82265618135}">
      <dgm:prSet/>
      <dgm:spPr/>
      <dgm:t>
        <a:bodyPr/>
        <a:lstStyle/>
        <a:p>
          <a:endParaRPr lang="en-US"/>
        </a:p>
      </dgm:t>
    </dgm:pt>
    <dgm:pt modelId="{9BAA07FC-9B19-4E63-B03F-2BD24F34CE3A}" type="sibTrans" cxnId="{C628245D-6D8E-4890-9DC5-F8226561813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16756F-1455-42F2-BFE6-23B4AEC9BB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ndara" panose="020E0502030303020204" pitchFamily="34" charset="0"/>
            </a:rPr>
            <a:t>Adherence to Theme </a:t>
          </a:r>
        </a:p>
      </dgm:t>
    </dgm:pt>
    <dgm:pt modelId="{0BE01B50-FEAF-4C86-874D-0457FB5855EC}" type="parTrans" cxnId="{5A6C33C9-9F60-424C-85D4-13EEEDF8C806}">
      <dgm:prSet/>
      <dgm:spPr/>
      <dgm:t>
        <a:bodyPr/>
        <a:lstStyle/>
        <a:p>
          <a:endParaRPr lang="en-US"/>
        </a:p>
      </dgm:t>
    </dgm:pt>
    <dgm:pt modelId="{22426002-20B9-4C2B-BF76-43DD8A16D319}" type="sibTrans" cxnId="{5A6C33C9-9F60-424C-85D4-13EEEDF8C806}">
      <dgm:prSet/>
      <dgm:spPr/>
      <dgm:t>
        <a:bodyPr/>
        <a:lstStyle/>
        <a:p>
          <a:endParaRPr lang="en-US"/>
        </a:p>
      </dgm:t>
    </dgm:pt>
    <dgm:pt modelId="{5FD2D219-1F8A-4969-813E-DA0ABA7007AC}" type="pres">
      <dgm:prSet presAssocID="{9A5D8060-1E2B-4995-AD5E-366FF93A1B8F}" presName="diagram" presStyleCnt="0">
        <dgm:presLayoutVars>
          <dgm:dir/>
          <dgm:resizeHandles val="exact"/>
        </dgm:presLayoutVars>
      </dgm:prSet>
      <dgm:spPr/>
    </dgm:pt>
    <dgm:pt modelId="{D9FBF4E4-9ABD-486A-8AD6-BE072C2681E1}" type="pres">
      <dgm:prSet presAssocID="{ED0A694C-75F2-4648-9260-87019F88FE8C}" presName="node" presStyleLbl="node1" presStyleIdx="0" presStyleCnt="6">
        <dgm:presLayoutVars>
          <dgm:bulletEnabled val="1"/>
        </dgm:presLayoutVars>
      </dgm:prSet>
      <dgm:spPr/>
    </dgm:pt>
    <dgm:pt modelId="{54F7E0AD-485C-47E0-924A-98638211EA74}" type="pres">
      <dgm:prSet presAssocID="{5EEC8937-A0F6-4880-82CB-02ECF8332409}" presName="sibTrans" presStyleCnt="0"/>
      <dgm:spPr/>
    </dgm:pt>
    <dgm:pt modelId="{FA71C4AD-6AB6-41D7-9353-BACF34465E7D}" type="pres">
      <dgm:prSet presAssocID="{F9E6B10A-76A9-40BF-BDA0-75A437658948}" presName="node" presStyleLbl="node1" presStyleIdx="1" presStyleCnt="6">
        <dgm:presLayoutVars>
          <dgm:bulletEnabled val="1"/>
        </dgm:presLayoutVars>
      </dgm:prSet>
      <dgm:spPr/>
    </dgm:pt>
    <dgm:pt modelId="{FCDA05D0-0711-4B12-A2B8-091B2AE91699}" type="pres">
      <dgm:prSet presAssocID="{3167ED97-BBB8-474D-A43D-98AA02BFC001}" presName="sibTrans" presStyleCnt="0"/>
      <dgm:spPr/>
    </dgm:pt>
    <dgm:pt modelId="{8B8BCD73-5264-4B52-8335-7CC24B261B50}" type="pres">
      <dgm:prSet presAssocID="{CB428FF0-92B2-417D-B904-5AD53AEA0B55}" presName="node" presStyleLbl="node1" presStyleIdx="2" presStyleCnt="6">
        <dgm:presLayoutVars>
          <dgm:bulletEnabled val="1"/>
        </dgm:presLayoutVars>
      </dgm:prSet>
      <dgm:spPr/>
    </dgm:pt>
    <dgm:pt modelId="{EAD22CEB-7DA4-4C59-8248-4BE43D04C0A8}" type="pres">
      <dgm:prSet presAssocID="{6B5F178E-34BF-448B-BDD0-0F4D401E8E18}" presName="sibTrans" presStyleCnt="0"/>
      <dgm:spPr/>
    </dgm:pt>
    <dgm:pt modelId="{C3432EF6-8553-4E10-A3BE-842A172AEB62}" type="pres">
      <dgm:prSet presAssocID="{32C89D83-AC2F-4171-A0C4-70010EBFBD35}" presName="node" presStyleLbl="node1" presStyleIdx="3" presStyleCnt="6">
        <dgm:presLayoutVars>
          <dgm:bulletEnabled val="1"/>
        </dgm:presLayoutVars>
      </dgm:prSet>
      <dgm:spPr/>
    </dgm:pt>
    <dgm:pt modelId="{0E98AA92-04F0-42E0-A6D3-9AC7D02FCE94}" type="pres">
      <dgm:prSet presAssocID="{E71EF53B-DC54-404C-AA48-D4C9F12C507B}" presName="sibTrans" presStyleCnt="0"/>
      <dgm:spPr/>
    </dgm:pt>
    <dgm:pt modelId="{9BFF5BDA-D231-4DAC-A45C-8FF9AB53FDB1}" type="pres">
      <dgm:prSet presAssocID="{A961D9E0-AE12-4CAE-9448-36B34A8A055C}" presName="node" presStyleLbl="node1" presStyleIdx="4" presStyleCnt="6">
        <dgm:presLayoutVars>
          <dgm:bulletEnabled val="1"/>
        </dgm:presLayoutVars>
      </dgm:prSet>
      <dgm:spPr/>
    </dgm:pt>
    <dgm:pt modelId="{75296E44-EC4B-423A-97F6-0F31348D34AF}" type="pres">
      <dgm:prSet presAssocID="{9BAA07FC-9B19-4E63-B03F-2BD24F34CE3A}" presName="sibTrans" presStyleCnt="0"/>
      <dgm:spPr/>
    </dgm:pt>
    <dgm:pt modelId="{5097C0A1-44CE-4859-9D2E-B15F5AC85FCF}" type="pres">
      <dgm:prSet presAssocID="{8E16756F-1455-42F2-BFE6-23B4AEC9BB4E}" presName="node" presStyleLbl="node1" presStyleIdx="5" presStyleCnt="6">
        <dgm:presLayoutVars>
          <dgm:bulletEnabled val="1"/>
        </dgm:presLayoutVars>
      </dgm:prSet>
      <dgm:spPr/>
    </dgm:pt>
  </dgm:ptLst>
  <dgm:cxnLst>
    <dgm:cxn modelId="{C628245D-6D8E-4890-9DC5-F82265618135}" srcId="{9A5D8060-1E2B-4995-AD5E-366FF93A1B8F}" destId="{A961D9E0-AE12-4CAE-9448-36B34A8A055C}" srcOrd="4" destOrd="0" parTransId="{3E8B45AC-28B8-4615-94F0-603F75457D6C}" sibTransId="{9BAA07FC-9B19-4E63-B03F-2BD24F34CE3A}"/>
    <dgm:cxn modelId="{1931CB43-C67B-4CBC-8B7B-3B5DC5B779AB}" type="presOf" srcId="{ED0A694C-75F2-4648-9260-87019F88FE8C}" destId="{D9FBF4E4-9ABD-486A-8AD6-BE072C2681E1}" srcOrd="0" destOrd="0" presId="urn:microsoft.com/office/officeart/2005/8/layout/default"/>
    <dgm:cxn modelId="{CB1A2955-5D75-44D2-8F6B-F3AF83A46129}" srcId="{9A5D8060-1E2B-4995-AD5E-366FF93A1B8F}" destId="{F9E6B10A-76A9-40BF-BDA0-75A437658948}" srcOrd="1" destOrd="0" parTransId="{2D39164A-58A1-4AA5-99B6-18583C851DBC}" sibTransId="{3167ED97-BBB8-474D-A43D-98AA02BFC001}"/>
    <dgm:cxn modelId="{A7675076-B307-4E74-9D6A-95E082F50680}" type="presOf" srcId="{32C89D83-AC2F-4171-A0C4-70010EBFBD35}" destId="{C3432EF6-8553-4E10-A3BE-842A172AEB62}" srcOrd="0" destOrd="0" presId="urn:microsoft.com/office/officeart/2005/8/layout/default"/>
    <dgm:cxn modelId="{66A47076-7C7F-4254-829A-DC7A0D7E63F3}" type="presOf" srcId="{A961D9E0-AE12-4CAE-9448-36B34A8A055C}" destId="{9BFF5BDA-D231-4DAC-A45C-8FF9AB53FDB1}" srcOrd="0" destOrd="0" presId="urn:microsoft.com/office/officeart/2005/8/layout/default"/>
    <dgm:cxn modelId="{52A89A7D-F7D9-495A-B883-35F62C2AE3F2}" type="presOf" srcId="{8E16756F-1455-42F2-BFE6-23B4AEC9BB4E}" destId="{5097C0A1-44CE-4859-9D2E-B15F5AC85FCF}" srcOrd="0" destOrd="0" presId="urn:microsoft.com/office/officeart/2005/8/layout/default"/>
    <dgm:cxn modelId="{F347B980-CE9F-4FB2-9846-9ED574F74450}" type="presOf" srcId="{CB428FF0-92B2-417D-B904-5AD53AEA0B55}" destId="{8B8BCD73-5264-4B52-8335-7CC24B261B50}" srcOrd="0" destOrd="0" presId="urn:microsoft.com/office/officeart/2005/8/layout/default"/>
    <dgm:cxn modelId="{F31CCBB5-B5AE-40A9-BDE6-3827B85B8785}" srcId="{9A5D8060-1E2B-4995-AD5E-366FF93A1B8F}" destId="{CB428FF0-92B2-417D-B904-5AD53AEA0B55}" srcOrd="2" destOrd="0" parTransId="{5B619E96-98D9-474E-8896-DFCDF0A62F3F}" sibTransId="{6B5F178E-34BF-448B-BDD0-0F4D401E8E18}"/>
    <dgm:cxn modelId="{195BD7C7-EEEB-4BBF-9CDC-8DACFC20C7AB}" type="presOf" srcId="{9A5D8060-1E2B-4995-AD5E-366FF93A1B8F}" destId="{5FD2D219-1F8A-4969-813E-DA0ABA7007AC}" srcOrd="0" destOrd="0" presId="urn:microsoft.com/office/officeart/2005/8/layout/default"/>
    <dgm:cxn modelId="{5A6C33C9-9F60-424C-85D4-13EEEDF8C806}" srcId="{9A5D8060-1E2B-4995-AD5E-366FF93A1B8F}" destId="{8E16756F-1455-42F2-BFE6-23B4AEC9BB4E}" srcOrd="5" destOrd="0" parTransId="{0BE01B50-FEAF-4C86-874D-0457FB5855EC}" sibTransId="{22426002-20B9-4C2B-BF76-43DD8A16D319}"/>
    <dgm:cxn modelId="{34ACB6CB-5583-498D-8148-A1B98F1C768A}" type="presOf" srcId="{F9E6B10A-76A9-40BF-BDA0-75A437658948}" destId="{FA71C4AD-6AB6-41D7-9353-BACF34465E7D}" srcOrd="0" destOrd="0" presId="urn:microsoft.com/office/officeart/2005/8/layout/default"/>
    <dgm:cxn modelId="{58395ACE-395A-4BB6-ACCD-A577817824AA}" srcId="{9A5D8060-1E2B-4995-AD5E-366FF93A1B8F}" destId="{32C89D83-AC2F-4171-A0C4-70010EBFBD35}" srcOrd="3" destOrd="0" parTransId="{9FD44E21-F8C9-4299-8E79-D09E3B6D0BE8}" sibTransId="{E71EF53B-DC54-404C-AA48-D4C9F12C507B}"/>
    <dgm:cxn modelId="{60BC38EC-97D0-408F-AB88-9EBA02B4E0C0}" srcId="{9A5D8060-1E2B-4995-AD5E-366FF93A1B8F}" destId="{ED0A694C-75F2-4648-9260-87019F88FE8C}" srcOrd="0" destOrd="0" parTransId="{06D3C140-C54E-4C1C-854C-126265B75EBA}" sibTransId="{5EEC8937-A0F6-4880-82CB-02ECF8332409}"/>
    <dgm:cxn modelId="{725296C1-0483-42A1-9996-01DC621FCBFF}" type="presParOf" srcId="{5FD2D219-1F8A-4969-813E-DA0ABA7007AC}" destId="{D9FBF4E4-9ABD-486A-8AD6-BE072C2681E1}" srcOrd="0" destOrd="0" presId="urn:microsoft.com/office/officeart/2005/8/layout/default"/>
    <dgm:cxn modelId="{D0AC8CFE-84C9-4D3D-8419-94D0B24F425C}" type="presParOf" srcId="{5FD2D219-1F8A-4969-813E-DA0ABA7007AC}" destId="{54F7E0AD-485C-47E0-924A-98638211EA74}" srcOrd="1" destOrd="0" presId="urn:microsoft.com/office/officeart/2005/8/layout/default"/>
    <dgm:cxn modelId="{0E8799EC-A6A2-4F9B-A524-ADDC6ED75E10}" type="presParOf" srcId="{5FD2D219-1F8A-4969-813E-DA0ABA7007AC}" destId="{FA71C4AD-6AB6-41D7-9353-BACF34465E7D}" srcOrd="2" destOrd="0" presId="urn:microsoft.com/office/officeart/2005/8/layout/default"/>
    <dgm:cxn modelId="{47093F11-C53D-4B5E-8D71-CA26965F77B8}" type="presParOf" srcId="{5FD2D219-1F8A-4969-813E-DA0ABA7007AC}" destId="{FCDA05D0-0711-4B12-A2B8-091B2AE91699}" srcOrd="3" destOrd="0" presId="urn:microsoft.com/office/officeart/2005/8/layout/default"/>
    <dgm:cxn modelId="{6FD6DBB2-ADA9-4E60-BFCA-F5A0386EE77D}" type="presParOf" srcId="{5FD2D219-1F8A-4969-813E-DA0ABA7007AC}" destId="{8B8BCD73-5264-4B52-8335-7CC24B261B50}" srcOrd="4" destOrd="0" presId="urn:microsoft.com/office/officeart/2005/8/layout/default"/>
    <dgm:cxn modelId="{04D61BA0-8BDF-4AFA-81A3-F56D97B3EC72}" type="presParOf" srcId="{5FD2D219-1F8A-4969-813E-DA0ABA7007AC}" destId="{EAD22CEB-7DA4-4C59-8248-4BE43D04C0A8}" srcOrd="5" destOrd="0" presId="urn:microsoft.com/office/officeart/2005/8/layout/default"/>
    <dgm:cxn modelId="{01F42804-36D1-418F-A7DB-271180025E1F}" type="presParOf" srcId="{5FD2D219-1F8A-4969-813E-DA0ABA7007AC}" destId="{C3432EF6-8553-4E10-A3BE-842A172AEB62}" srcOrd="6" destOrd="0" presId="urn:microsoft.com/office/officeart/2005/8/layout/default"/>
    <dgm:cxn modelId="{3860E30F-BDE4-4A43-96F3-564B1F8AE503}" type="presParOf" srcId="{5FD2D219-1F8A-4969-813E-DA0ABA7007AC}" destId="{0E98AA92-04F0-42E0-A6D3-9AC7D02FCE94}" srcOrd="7" destOrd="0" presId="urn:microsoft.com/office/officeart/2005/8/layout/default"/>
    <dgm:cxn modelId="{AB73058B-9BF5-4340-93D8-6348AD84B003}" type="presParOf" srcId="{5FD2D219-1F8A-4969-813E-DA0ABA7007AC}" destId="{9BFF5BDA-D231-4DAC-A45C-8FF9AB53FDB1}" srcOrd="8" destOrd="0" presId="urn:microsoft.com/office/officeart/2005/8/layout/default"/>
    <dgm:cxn modelId="{92E12674-3CB0-465C-A0B0-16CC0EBABA26}" type="presParOf" srcId="{5FD2D219-1F8A-4969-813E-DA0ABA7007AC}" destId="{75296E44-EC4B-423A-97F6-0F31348D34AF}" srcOrd="9" destOrd="0" presId="urn:microsoft.com/office/officeart/2005/8/layout/default"/>
    <dgm:cxn modelId="{87476280-7802-4981-BB80-C57CFD01566D}" type="presParOf" srcId="{5FD2D219-1F8A-4969-813E-DA0ABA7007AC}" destId="{5097C0A1-44CE-4859-9D2E-B15F5AC85FC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BF4E4-9ABD-486A-8AD6-BE072C2681E1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andara" panose="020E0502030303020204" pitchFamily="34" charset="0"/>
            </a:rPr>
            <a:t>Analysis and Interpretation</a:t>
          </a:r>
        </a:p>
      </dsp:txBody>
      <dsp:txXfrm>
        <a:off x="0" y="39687"/>
        <a:ext cx="3286125" cy="1971675"/>
      </dsp:txXfrm>
    </dsp:sp>
    <dsp:sp modelId="{FA71C4AD-6AB6-41D7-9353-BACF34465E7D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andara" panose="020E0502030303020204" pitchFamily="34" charset="0"/>
            </a:rPr>
            <a:t>Significance and Impact</a:t>
          </a:r>
        </a:p>
      </dsp:txBody>
      <dsp:txXfrm>
        <a:off x="3614737" y="39687"/>
        <a:ext cx="3286125" cy="1971675"/>
      </dsp:txXfrm>
    </dsp:sp>
    <dsp:sp modelId="{8B8BCD73-5264-4B52-8335-7CC24B261B50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andara" panose="020E0502030303020204" pitchFamily="34" charset="0"/>
            </a:rPr>
            <a:t>Research</a:t>
          </a:r>
        </a:p>
      </dsp:txBody>
      <dsp:txXfrm>
        <a:off x="7229475" y="39687"/>
        <a:ext cx="3286125" cy="1971675"/>
      </dsp:txXfrm>
    </dsp:sp>
    <dsp:sp modelId="{C3432EF6-8553-4E10-A3BE-842A172AEB62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andara" panose="020E0502030303020204" pitchFamily="34" charset="0"/>
            </a:rPr>
            <a:t>Historical Accuracy</a:t>
          </a:r>
        </a:p>
      </dsp:txBody>
      <dsp:txXfrm>
        <a:off x="0" y="2339975"/>
        <a:ext cx="3286125" cy="1971675"/>
      </dsp:txXfrm>
    </dsp:sp>
    <dsp:sp modelId="{9BFF5BDA-D231-4DAC-A45C-8FF9AB53FDB1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andara" panose="020E0502030303020204" pitchFamily="34" charset="0"/>
            </a:rPr>
            <a:t>Historical Context</a:t>
          </a:r>
        </a:p>
      </dsp:txBody>
      <dsp:txXfrm>
        <a:off x="3614737" y="2339975"/>
        <a:ext cx="3286125" cy="1971675"/>
      </dsp:txXfrm>
    </dsp:sp>
    <dsp:sp modelId="{5097C0A1-44CE-4859-9D2E-B15F5AC85FCF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andara" panose="020E0502030303020204" pitchFamily="34" charset="0"/>
            </a:rPr>
            <a:t>Adherence to Theme </a:t>
          </a:r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30C23-373C-40CE-806E-7714CD22AB16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D4A46-F2B5-4515-A735-4E9B0FFF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2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3371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/3.0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-ready.blogs.latrobe.edu.au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sa/3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 tooltip="http://pngimg.com/download/33711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nc/3.0/"/>
              </a:rPr>
              <a:t>CC BY-NC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D4A46-F2B5-4515-A735-4E9B0FFF40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7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Rule Book for the Evaluation Sheets Judges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D4A46-F2B5-4515-A735-4E9B0FFF40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3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 from: A Guide to Historical Research Through the National History Day Program </a:t>
            </a:r>
          </a:p>
          <a:p>
            <a:r>
              <a:rPr lang="en-US" dirty="0"/>
              <a:t>This doesn’t mean to ignore the rules, but to learn from the process and create a project that focuses on learning effectively!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D4A46-F2B5-4515-A735-4E9B0FFF40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0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D4A46-F2B5-4515-A735-4E9B0FFF40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02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FFFF"/>
                </a:solidFill>
                <a:hlinkClick r:id="rId3" tooltip="https://career-ready.blogs.latrobe.edu.au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8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800" dirty="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8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D4A46-F2B5-4515-A735-4E9B0FFF40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3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29673-8023-41FA-8AAD-7EEE79355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4A1641-BFC4-42EF-BE0B-3F50CF817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3E969-01D5-44AB-8BCA-7B60E0694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4A38-E010-49E7-9337-52178555AB12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76A43-F7C3-4A31-B4BD-CB752F59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05FC4-1B8E-4E81-8D28-50CB78EE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2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424B-D260-477F-B07C-ED46CE11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923F3-C37B-47BD-9778-035D726E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FF48-877F-4D87-833C-C1710F3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4A38-E010-49E7-9337-52178555AB12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53109-82BB-41DD-B250-C71F7C8A8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7DF93-52D5-4EC7-8B42-25BAEA7D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5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7EEF54-1BC0-4D54-BFCC-A20C248DE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B393C-477F-4BA2-83CE-AD326DC2F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3A7F-45ED-4945-A1BE-84D052B9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4A38-E010-49E7-9337-52178555AB12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445C9-CA19-4CF3-A78D-90DE78E80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04DBA-7B93-454C-87F7-42E32071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85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231FD-EFE0-47B5-B03A-070F979A6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0281FB-388C-4380-A60F-1FDEA9394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1347A-E28E-4040-93B9-C1068ACF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3CBE-E4EB-408B-A710-50E0E74C56BA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D5151-1B26-4D0A-8A8E-7D643EBC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27F19-17F1-4E1C-81A7-802E55D3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54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223A-1D33-4E05-8D1E-63CB9287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A95AF-AFF1-4110-8B79-E64E67E6A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6AE5E-6AAF-41AD-B698-A5C00169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3CBE-E4EB-408B-A710-50E0E74C56BA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B8693-FE17-47D6-8D45-731B8DF6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0A9DB-B8CC-49AA-A182-FA08BDB2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3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3E968-7644-4F7F-AC11-F66D6681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0E4C4-C0DF-4284-8F41-048BDB337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76222-EF09-4AE0-8156-7B8F783DB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3CBE-E4EB-408B-A710-50E0E74C56BA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FA7B7-BA91-4E0D-B21E-A38711C7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B790B-080E-4196-B73B-79C85BCE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10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73303-8120-47A7-84DB-5F0B2CC0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9946A-E75A-4311-9BE8-57B81D45A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B365B-7611-41D2-B025-B5DD63C99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B63A7-1628-45CE-86B9-06E8A8BA5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3CBE-E4EB-408B-A710-50E0E74C56BA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1AD73-9555-484E-9E9A-04610BFE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63983-7B53-439B-9302-8AD6961F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98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62806-2245-4F21-845D-2898B3616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3972D-D7DF-4EC6-9D66-E4940EBFE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4B4A5-704E-4440-9D17-C9E069495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9677B-9B3F-4767-8A8B-2ECC7F384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5DBFAA-0CB9-418D-853E-0AFD3DF04D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F27937-0ECE-4392-AD9F-F8D558D2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3CBE-E4EB-408B-A710-50E0E74C56BA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4CF915-CE12-4EB5-B23B-6BA883AB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F467CE-07B0-49BD-BAAC-50A7C822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87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2F4BB-6ABE-493D-BB45-C1C67A6C9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D27FC6-DE71-4BB5-8B7E-1FF1D277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3CBE-E4EB-408B-A710-50E0E74C56BA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50F59-EBC3-4C19-A066-04372AB9B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DF5F6-AA51-4A38-B9C1-4CE09A8B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37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DFF2D-85D0-4D08-99F6-B60D05DE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3CBE-E4EB-408B-A710-50E0E74C56BA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A6D1F-3C76-40EF-8987-6E4AD26A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60B38-9FA9-4400-B19C-3C0B6D13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06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F13E-59D0-47F1-9367-E6CACDF9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A7A7B-463E-4146-828A-7E16F297A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578A5-DDF4-48E3-9B6E-F1A0D5B4A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4B12B-7F65-4F8E-A266-1AA78A4D9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3CBE-E4EB-408B-A710-50E0E74C56BA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D6A34-EC01-43C9-86A5-F39EA6C5E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DA5A9-5AFA-49AA-89D1-BEFC34BCD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2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0140-6EFB-4634-8BEF-558EB885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7A15B-1BB0-4E65-8BEF-C8789DC4C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3311B-6948-418A-85BA-E2A58013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4A38-E010-49E7-9337-52178555AB12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912C7-A8F0-4C28-B173-4DBFCD52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C120A-AE39-4177-A7B6-3B83015D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59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43AF9-01A4-4BF7-948F-C1B309FF7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265BC-FE47-4E50-98DA-0CD819DD9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FBC2F-9EEA-4F4C-BE3C-7ACE00BD5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5E7DB-9277-4188-855B-2009A22E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3CBE-E4EB-408B-A710-50E0E74C56BA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077C1-6409-4B9C-B3E4-1252C79B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26084-3056-4BD7-88C6-02AEF143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82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3D786-FF61-4039-B327-03F58776C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2A66B-EADF-4391-AEB2-267583360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BAD34-D230-4AFD-8551-DEEEBD01E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3CBE-E4EB-408B-A710-50E0E74C56BA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53897-E7F2-4016-B76B-2D40B472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6D41F-B891-4DBB-804F-76156768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2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3C8B96-81D2-49DA-ABC2-6701F69BC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FECAA-D1B7-48E7-BC88-06FE4FBF6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222D6-EDE8-4366-A291-A2DF2050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3CBE-E4EB-408B-A710-50E0E74C56BA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2F4B6-5773-43D1-8170-85DEB953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E67A3-5972-4075-938E-A6736C3A7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670C-0217-46E0-9BFF-4A796BC5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AA2DA-4BFB-408B-A1A6-BB08032AA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5581C-4616-43BF-9AD0-74E9E948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4A38-E010-49E7-9337-52178555AB12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EA43F-1B1D-42A0-B08B-4C97238A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64AE-F217-4DF1-AAF9-2BD51AF6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0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4A6F6-019F-4907-9EE7-6BC162ECA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874BE-BC7C-4168-9A0E-A7594F9CD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14512-383A-4D5A-8F32-77AC85F88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A7817-1936-44D5-A1A9-B9CB1966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4A38-E010-49E7-9337-52178555AB12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9A850-5D6C-4C81-A90E-328059E60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CC3CF-EADC-47D3-9F83-226744FF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4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23DB-B693-43C6-A42F-C9CA993C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44754-6B60-4BD4-991C-0DA444EB9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89AE3-1B8C-48AE-AAC8-99D2662E9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3BBEA-E397-4BA7-9E85-8E1BA3A8E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2038AA-85CA-4A06-B317-1FE60EABA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0A9B7-3965-4945-8EA0-A860CEB0D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4A38-E010-49E7-9337-52178555AB12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DC53DD-C81F-42FA-8BB8-23FBD39F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970A06-A192-46B2-8874-093935DA0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4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060FB-F870-4728-83D1-63CEF5064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68446-8770-42D7-8BE4-6401746FC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4A38-E010-49E7-9337-52178555AB12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4907B-B0ED-4CD1-9A06-8DF976E59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B407-5A40-4900-9550-CC5B003C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1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8F5A1-7383-4600-B0E0-2175F394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4A38-E010-49E7-9337-52178555AB12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C6921-155A-4A52-9C1E-1860F71B8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58808-82F7-4983-A01F-7C8A35FF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0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04DC7-ADD7-49DC-BC2B-8A9E9676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EBB71-9DAD-41C6-88BC-3D1841D0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8D20A-8131-472D-9F18-AFEE6BE76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F401F-A826-4089-9313-8B10033C9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4A38-E010-49E7-9337-52178555AB12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417A4-CA61-40E6-AAEA-3034307D7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9D469-69C9-4CE3-90BF-3BB4CDDC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2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A20-107F-4AEF-A506-611CC0D5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C40CE-63B2-4C54-AB67-8FB992AF0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C68F3-C400-4126-A2DA-67914A179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38B48-200E-4D94-A107-5DFD0CC1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4A38-E010-49E7-9337-52178555AB12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B0C5E-E063-4138-8834-FCA8DE76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C13D5-9660-4E0C-9BF9-52A46A38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4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684F5-6C0B-4E60-88B0-F9A701BA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E184D-59E1-4463-B16E-380A6E501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2B37B-4DDF-4EBB-ADB9-EB9180CE2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B4A38-E010-49E7-9337-52178555AB12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C8C7B-B7B0-49B3-8A1E-23C83C9F1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8A687-B767-4F1D-9A83-037FDA71B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70EAA-73E6-47A9-9C3F-BFF82CFEF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7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87733-735F-4E02-B13F-F73DBDD48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CF0AF-7B44-4AC4-BC05-477D6D036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DC959-0BC9-4F8F-8920-1A0CD067C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83CBE-E4EB-408B-A710-50E0E74C56BA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0225D-AB57-4ED0-BFCB-76845D30E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130AC-72D7-4B4B-934B-3636E0B2D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45237-69D8-4185-8768-872C6146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6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areer-ready.blogs.latrobe.edu.a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pngimg.com/download/3371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FCE596-F73F-4EAF-ADC0-4BB3177F2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758" y="913474"/>
            <a:ext cx="3753526" cy="288757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Your Project and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C1C48-2900-4FCD-BE13-BD5B7A758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311" y="4128696"/>
            <a:ext cx="3849452" cy="855544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Candara" panose="020E0502030303020204" pitchFamily="34" charset="0"/>
                <a:cs typeface="Angsana New" panose="020B0502040204020203" pitchFamily="18" charset="-34"/>
              </a:rPr>
              <a:t>Resources provided by the West Baton Rouge Museum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NHD Logo">
            <a:extLst>
              <a:ext uri="{FF2B5EF4-FFF2-40B4-BE49-F238E27FC236}">
                <a16:creationId xmlns:a16="http://schemas.microsoft.com/office/drawing/2014/main" id="{F708611F-E817-4EF6-911F-B40C0D12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680481"/>
            <a:ext cx="6553545" cy="550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9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364A1-60B2-4D13-BF85-4AA4E282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Tips During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33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0269D05-FBD9-4F9E-B5EE-04E6961AF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Shake hands</a:t>
            </a:r>
          </a:p>
          <a:p>
            <a:r>
              <a:rPr lang="en-US" dirty="0">
                <a:latin typeface="Candara" panose="020E0502030303020204" pitchFamily="34" charset="0"/>
              </a:rPr>
              <a:t>Be enthusiastic and passionate</a:t>
            </a:r>
          </a:p>
          <a:p>
            <a:r>
              <a:rPr lang="en-US" dirty="0">
                <a:latin typeface="Candara" panose="020E0502030303020204" pitchFamily="34" charset="0"/>
              </a:rPr>
              <a:t>Convey your research and knowledge</a:t>
            </a:r>
          </a:p>
          <a:p>
            <a:r>
              <a:rPr lang="en-US" dirty="0">
                <a:latin typeface="Candara" panose="020E0502030303020204" pitchFamily="34" charset="0"/>
              </a:rPr>
              <a:t>Answers questions </a:t>
            </a:r>
          </a:p>
        </p:txBody>
      </p:sp>
    </p:spTree>
    <p:extLst>
      <p:ext uri="{BB962C8B-B14F-4D97-AF65-F5344CB8AC3E}">
        <p14:creationId xmlns:p14="http://schemas.microsoft.com/office/powerpoint/2010/main" val="2515476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77FA153-017B-41A5-B8E3-82BDAEFEE8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E780D-2511-468F-A5DA-1553EA793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b="1" dirty="0">
                <a:ln w="22225">
                  <a:solidFill>
                    <a:schemeClr val="bg1"/>
                  </a:solidFill>
                  <a:miter lim="800000"/>
                </a:ln>
                <a:solidFill>
                  <a:srgbClr val="EF3E42"/>
                </a:solidFill>
                <a:latin typeface="Bahnschrift SemiBold" panose="020B0502040204020203" pitchFamily="34" charset="0"/>
              </a:rPr>
              <a:t>Be Confident!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B25B5-8560-4953-B3FE-9BC02D816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You have worked hard on your presentation! Show the judges what you have learned!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55E63-22FA-45DC-A7DB-1AF30A00AB39}"/>
              </a:ext>
            </a:extLst>
          </p:cNvPr>
          <p:cNvSpPr txBox="1"/>
          <p:nvPr/>
        </p:nvSpPr>
        <p:spPr>
          <a:xfrm>
            <a:off x="12007269" y="6657945"/>
            <a:ext cx="18473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45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estbatonrougemuseum.com/home/wp-content/uploads/2016/09/header.png">
            <a:extLst>
              <a:ext uri="{FF2B5EF4-FFF2-40B4-BE49-F238E27FC236}">
                <a16:creationId xmlns:a16="http://schemas.microsoft.com/office/drawing/2014/main" id="{731C071C-66B5-405E-AFE7-4C27A68DA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555399"/>
            <a:ext cx="10929788" cy="136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80315-45BF-4E60-A530-6093038E2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5510" y="5471966"/>
            <a:ext cx="6801612" cy="53612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 kern="1200" dirty="0">
                <a:solidFill>
                  <a:srgbClr val="FFFFFF"/>
                </a:solidFill>
                <a:latin typeface="Candara" panose="020E0502030303020204" pitchFamily="34" charset="0"/>
              </a:rPr>
              <a:t>Contact us with questions! Happy to </a:t>
            </a:r>
            <a:r>
              <a:rPr lang="en-US" sz="1800" kern="1200">
                <a:solidFill>
                  <a:srgbClr val="FFFFFF"/>
                </a:solidFill>
                <a:latin typeface="Candara" panose="020E0502030303020204" pitchFamily="34" charset="0"/>
              </a:rPr>
              <a:t>help!</a:t>
            </a:r>
          </a:p>
          <a:p>
            <a:pPr algn="ctr"/>
            <a:endParaRPr lang="en-US" sz="1800" kern="12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9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E1F97-C132-4980-9E45-F7CCA96A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624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Bahnschrift SemiBold" panose="020B0502040204020203" pitchFamily="34" charset="0"/>
              </a:rPr>
              <a:t>Recipe for Success</a:t>
            </a:r>
            <a:endParaRPr lang="en-US" dirty="0">
              <a:latin typeface="Bahnschrift SemiBold" panose="020B0502040204020203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297B9B-D4C6-43AF-A504-50D9BDA32D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8062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322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7A0ED8-9A32-44DE-90ED-50F17415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Bold" panose="020B0502040204020203" pitchFamily="34" charset="0"/>
              </a:rPr>
              <a:t>Connect the Dots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63D9F4-4050-4E13-8E9E-864F2D34A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ahnschrift SemiBold" panose="020B0502040204020203" pitchFamily="34" charset="0"/>
              </a:rPr>
              <a:t>Analysis and Interpretation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1E1787-D57D-476D-AA1C-555027504F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Your presentation, answers to judges’ questions, and written material will demonstrate your analysis of historical materials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6D9D1-E37C-48B2-AA88-71200A2C3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ahnschrift SemiBold" panose="020B0502040204020203" pitchFamily="34" charset="0"/>
              </a:rPr>
              <a:t>Significance and Impact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FC0944-2814-4BC8-A8E7-E21AA3F57B0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dirty="0">
                <a:latin typeface="Candara" panose="020E0502030303020204" pitchFamily="34" charset="0"/>
              </a:rPr>
              <a:t>Ask yourself “How” and “Why” questions to address the importance of your topic in history</a:t>
            </a:r>
          </a:p>
          <a:p>
            <a:r>
              <a:rPr lang="en-US" sz="2400" dirty="0">
                <a:latin typeface="Candara" panose="020E0502030303020204" pitchFamily="34" charset="0"/>
              </a:rPr>
              <a:t>Mention your topic’s impact in your thesis</a:t>
            </a:r>
            <a:r>
              <a:rPr lang="en-US" dirty="0">
                <a:latin typeface="Candara" panose="020E0502030303020204" pitchFamily="34" charset="0"/>
              </a:rPr>
              <a:t>!</a:t>
            </a:r>
          </a:p>
        </p:txBody>
      </p:sp>
      <p:pic>
        <p:nvPicPr>
          <p:cNvPr id="11" name="Picture 10" descr="A person sitting on a bench&#10;&#10;Description automatically generated">
            <a:extLst>
              <a:ext uri="{FF2B5EF4-FFF2-40B4-BE49-F238E27FC236}">
                <a16:creationId xmlns:a16="http://schemas.microsoft.com/office/drawing/2014/main" id="{DBE6D7FB-17F7-4D39-B8BF-053AE7FCA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955449" y="4094629"/>
            <a:ext cx="2014227" cy="261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1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7A0ED8-9A32-44DE-90ED-50F17415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Bold" panose="020B0502040204020203" pitchFamily="34" charset="0"/>
              </a:rPr>
              <a:t>Connect the Dots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63D9F4-4050-4E13-8E9E-864F2D34A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ahnschrift SemiBold" panose="020B0502040204020203" pitchFamily="34" charset="0"/>
              </a:rPr>
              <a:t>Research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1E1787-D57D-476D-AA1C-555027504F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Use primary and secondary sources to find information about your topic</a:t>
            </a:r>
          </a:p>
          <a:p>
            <a:r>
              <a:rPr lang="en-US" dirty="0">
                <a:latin typeface="Candara" panose="020E0502030303020204" pitchFamily="34" charset="0"/>
              </a:rPr>
              <a:t>Use quality sources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6D9D1-E37C-48B2-AA88-71200A2C3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ahnschrift SemiBold" panose="020B0502040204020203" pitchFamily="34" charset="0"/>
              </a:rPr>
              <a:t>Historical Accuracy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FC0944-2814-4BC8-A8E7-E21AA3F57B0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Your research will ensure historical accuracy</a:t>
            </a:r>
          </a:p>
          <a:p>
            <a:r>
              <a:rPr lang="en-US" dirty="0">
                <a:latin typeface="Candara" panose="020E0502030303020204" pitchFamily="34" charset="0"/>
              </a:rPr>
              <a:t>Do not make sweeping generalizations without backup knowledge </a:t>
            </a:r>
          </a:p>
        </p:txBody>
      </p:sp>
      <p:pic>
        <p:nvPicPr>
          <p:cNvPr id="17" name="Graphic 16" descr="Head with gears">
            <a:extLst>
              <a:ext uri="{FF2B5EF4-FFF2-40B4-BE49-F238E27FC236}">
                <a16:creationId xmlns:a16="http://schemas.microsoft.com/office/drawing/2014/main" id="{B6410CD1-6CD1-4D32-ADB8-39F2304D2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640368" y="148026"/>
            <a:ext cx="2495647" cy="249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5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7A0ED8-9A32-44DE-90ED-50F17415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Bold" panose="020B0502040204020203" pitchFamily="34" charset="0"/>
              </a:rPr>
              <a:t>Connect the Dots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63D9F4-4050-4E13-8E9E-864F2D34A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ahnschrift SemiBold" panose="020B0502040204020203" pitchFamily="34" charset="0"/>
              </a:rPr>
              <a:t>Historical Context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1E1787-D57D-476D-AA1C-555027504F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Understand how your topic fits into the social, political, cultural, economic, or ideological environment of the time period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46D9D1-E37C-48B2-AA88-71200A2C3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Bahnschrift SemiBold" panose="020B0502040204020203" pitchFamily="34" charset="0"/>
              </a:rPr>
              <a:t>Adherence to Theme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FC0944-2814-4BC8-A8E7-E21AA3F57B0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Connect your topic to the theme! </a:t>
            </a:r>
          </a:p>
          <a:p>
            <a:r>
              <a:rPr lang="en-US" dirty="0">
                <a:latin typeface="Candara" panose="020E0502030303020204" pitchFamily="34" charset="0"/>
              </a:rPr>
              <a:t>Put it in the thesis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F02321-4279-4088-989C-E6EDDF8500C6}"/>
              </a:ext>
            </a:extLst>
          </p:cNvPr>
          <p:cNvPicPr/>
          <p:nvPr/>
        </p:nvPicPr>
        <p:blipFill rotWithShape="1">
          <a:blip r:embed="rId2"/>
          <a:srcRect t="36710" r="-1" b="8895"/>
          <a:stretch/>
        </p:blipFill>
        <p:spPr>
          <a:xfrm>
            <a:off x="7746274" y="3896815"/>
            <a:ext cx="4040822" cy="27910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524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8B6E-25D7-4E62-88F4-C75EAB5D3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Bold" panose="020B0502040204020203" pitchFamily="34" charset="0"/>
              </a:rPr>
              <a:t>The Judging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F6A62-A2F8-4F00-8DA1-5E205FB16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Candara" panose="020E0502030303020204" pitchFamily="34" charset="0"/>
              </a:rPr>
              <a:t>At fairs, 2-4 judges will evaluate your project and ask questions</a:t>
            </a:r>
          </a:p>
          <a:p>
            <a:pPr marL="0" indent="0">
              <a:buNone/>
            </a:pPr>
            <a:endParaRPr lang="en-US" sz="32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  <a:latin typeface="Candara" panose="020E0502030303020204" pitchFamily="34" charset="0"/>
              </a:rPr>
              <a:t>“What surprised you about your topic?”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2"/>
                </a:solidFill>
                <a:latin typeface="Candara" panose="020E0502030303020204" pitchFamily="34" charset="0"/>
              </a:rPr>
              <a:t>“What were the consequences of __________ (event or person’s actions)?”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3"/>
                </a:solidFill>
                <a:latin typeface="Candara" panose="020E0502030303020204" pitchFamily="34" charset="0"/>
              </a:rPr>
              <a:t>“Why is this topic significant in history?”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F79E9-37D7-4C06-BB55-EAE18217A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Judging Criteria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18E9D0F-5A6D-4E98-8FD5-8C5AFF7BC2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73102"/>
              </p:ext>
            </p:extLst>
          </p:nvPr>
        </p:nvGraphicFramePr>
        <p:xfrm>
          <a:off x="833002" y="1587260"/>
          <a:ext cx="10807460" cy="469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5285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HD Logo">
            <a:extLst>
              <a:ext uri="{FF2B5EF4-FFF2-40B4-BE49-F238E27FC236}">
                <a16:creationId xmlns:a16="http://schemas.microsoft.com/office/drawing/2014/main" id="{43EFD6BC-B4DF-4E29-AF86-51371739B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" b="2381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A0C511-09E7-4A31-8C32-C5873FFF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Bahnschrift SemiBold" panose="020B0502040204020203" pitchFamily="34" charset="0"/>
              </a:rPr>
              <a:t>“History Day is not a contest about rules. It is a contest about learning”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E317A-B479-40A8-BA9D-AE1A6D6CE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Cathy </a:t>
            </a:r>
            <a:r>
              <a:rPr lang="en-US" sz="3200" dirty="0" err="1">
                <a:solidFill>
                  <a:schemeClr val="tx1"/>
                </a:solidFill>
                <a:latin typeface="Candara" panose="020E0502030303020204" pitchFamily="34" charset="0"/>
              </a:rPr>
              <a:t>Gorn</a:t>
            </a:r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, Executive Director of NHD</a:t>
            </a:r>
          </a:p>
        </p:txBody>
      </p:sp>
    </p:spTree>
    <p:extLst>
      <p:ext uri="{BB962C8B-B14F-4D97-AF65-F5344CB8AC3E}">
        <p14:creationId xmlns:p14="http://schemas.microsoft.com/office/powerpoint/2010/main" val="3235145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364A1-60B2-4D13-BF85-4AA4E282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EF3E42"/>
                </a:solidFill>
                <a:latin typeface="Bahnschrift SemiBold" panose="020B0502040204020203" pitchFamily="34" charset="0"/>
              </a:rPr>
              <a:t>Tips Before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cxnSp>
        <p:nvCxnSpPr>
          <p:cNvPr id="33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0269D05-FBD9-4F9E-B5EE-04E6961AF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Proofread everything</a:t>
            </a:r>
          </a:p>
          <a:p>
            <a:r>
              <a:rPr lang="en-US" dirty="0">
                <a:latin typeface="Candara" panose="020E0502030303020204" pitchFamily="34" charset="0"/>
              </a:rPr>
              <a:t>Practice with experts</a:t>
            </a:r>
          </a:p>
          <a:p>
            <a:r>
              <a:rPr lang="en-US" dirty="0">
                <a:latin typeface="Candara" panose="020E0502030303020204" pitchFamily="34" charset="0"/>
              </a:rPr>
              <a:t>Practice with strangers</a:t>
            </a:r>
          </a:p>
          <a:p>
            <a:r>
              <a:rPr lang="en-US" dirty="0">
                <a:latin typeface="Candara" panose="020E0502030303020204" pitchFamily="34" charset="0"/>
              </a:rPr>
              <a:t>Review rules</a:t>
            </a:r>
          </a:p>
          <a:p>
            <a:r>
              <a:rPr lang="en-US" dirty="0">
                <a:latin typeface="Candara" panose="020E0502030303020204" pitchFamily="34" charset="0"/>
              </a:rPr>
              <a:t>Dress professionally for judging </a:t>
            </a:r>
          </a:p>
        </p:txBody>
      </p:sp>
    </p:spTree>
    <p:extLst>
      <p:ext uri="{BB962C8B-B14F-4D97-AF65-F5344CB8AC3E}">
        <p14:creationId xmlns:p14="http://schemas.microsoft.com/office/powerpoint/2010/main" val="7187002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361</Words>
  <Application>Microsoft Office PowerPoint</Application>
  <PresentationFormat>Widescreen</PresentationFormat>
  <Paragraphs>61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Bahnschrift SemiBold</vt:lpstr>
      <vt:lpstr>Calibri</vt:lpstr>
      <vt:lpstr>Calibri Light</vt:lpstr>
      <vt:lpstr>Candara</vt:lpstr>
      <vt:lpstr>1_Office Theme</vt:lpstr>
      <vt:lpstr>Office Theme</vt:lpstr>
      <vt:lpstr>Your Project and Presentation</vt:lpstr>
      <vt:lpstr>Recipe for Success</vt:lpstr>
      <vt:lpstr>Connect the Dots</vt:lpstr>
      <vt:lpstr>Connect the Dots</vt:lpstr>
      <vt:lpstr>Connect the Dots</vt:lpstr>
      <vt:lpstr>The Judging Process</vt:lpstr>
      <vt:lpstr>Judging Criteria</vt:lpstr>
      <vt:lpstr>“History Day is not a contest about rules. It is a contest about learning” </vt:lpstr>
      <vt:lpstr>Tips Before </vt:lpstr>
      <vt:lpstr>Tips During </vt:lpstr>
      <vt:lpstr>Be Confident!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Project and Presentation</dc:title>
  <dc:creator>Trepagnier, Renee M</dc:creator>
  <cp:lastModifiedBy>Trepagnier, Renee M</cp:lastModifiedBy>
  <cp:revision>4</cp:revision>
  <dcterms:created xsi:type="dcterms:W3CDTF">2019-06-26T20:54:48Z</dcterms:created>
  <dcterms:modified xsi:type="dcterms:W3CDTF">2019-07-23T18:49:18Z</dcterms:modified>
</cp:coreProperties>
</file>