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68" r:id="rId3"/>
    <p:sldId id="270" r:id="rId4"/>
    <p:sldId id="276" r:id="rId5"/>
    <p:sldId id="271" r:id="rId6"/>
    <p:sldId id="277" r:id="rId7"/>
    <p:sldId id="272" r:id="rId8"/>
    <p:sldId id="278" r:id="rId9"/>
    <p:sldId id="273" r:id="rId10"/>
    <p:sldId id="279" r:id="rId11"/>
    <p:sldId id="274" r:id="rId12"/>
    <p:sldId id="280" r:id="rId13"/>
    <p:sldId id="275" r:id="rId14"/>
    <p:sldId id="28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781CC-3757-46E1-BC0A-C7794027FAC3}" v="182" dt="2019-07-23T18:39:04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0008" autoAdjust="0"/>
  </p:normalViewPr>
  <p:slideViewPr>
    <p:cSldViewPr snapToGrid="0" showGuides="1">
      <p:cViewPr varScale="1">
        <p:scale>
          <a:sx n="78" d="100"/>
          <a:sy n="78" d="100"/>
        </p:scale>
        <p:origin x="303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pagnier, Renee M" userId="41115fb6-f758-46c6-988a-1e78de964adb" providerId="ADAL" clId="{98E781CC-3757-46E1-BC0A-C7794027FAC3}"/>
    <pc:docChg chg="undo custSel mod addSld delSld modSld">
      <pc:chgData name="Trepagnier, Renee M" userId="41115fb6-f758-46c6-988a-1e78de964adb" providerId="ADAL" clId="{98E781CC-3757-46E1-BC0A-C7794027FAC3}" dt="2019-07-23T18:40:08.069" v="3752" actId="20577"/>
      <pc:docMkLst>
        <pc:docMk/>
      </pc:docMkLst>
      <pc:sldChg chg="addSp delSp modSp add setBg delDesignElem">
        <pc:chgData name="Trepagnier, Renee M" userId="41115fb6-f758-46c6-988a-1e78de964adb" providerId="ADAL" clId="{98E781CC-3757-46E1-BC0A-C7794027FAC3}" dt="2019-06-25T16:40:50.377" v="278" actId="1076"/>
        <pc:sldMkLst>
          <pc:docMk/>
          <pc:sldMk cId="4281788846" sldId="268"/>
        </pc:sldMkLst>
        <pc:spChg chg="add mod">
          <ac:chgData name="Trepagnier, Renee M" userId="41115fb6-f758-46c6-988a-1e78de964adb" providerId="ADAL" clId="{98E781CC-3757-46E1-BC0A-C7794027FAC3}" dt="2019-06-25T16:40:50.377" v="278" actId="1076"/>
          <ac:spMkLst>
            <pc:docMk/>
            <pc:sldMk cId="4281788846" sldId="268"/>
            <ac:spMk id="3" creationId="{02B760A5-A50C-4F9C-AD12-D4029D5179F1}"/>
          </ac:spMkLst>
        </pc:spChg>
        <pc:cxnChg chg="del">
          <ac:chgData name="Trepagnier, Renee M" userId="41115fb6-f758-46c6-988a-1e78de964adb" providerId="ADAL" clId="{98E781CC-3757-46E1-BC0A-C7794027FAC3}" dt="2019-06-25T16:37:22.774" v="42"/>
          <ac:cxnSpMkLst>
            <pc:docMk/>
            <pc:sldMk cId="4281788846" sldId="268"/>
            <ac:cxnSpMk id="40" creationId="{DC034BB4-8B50-4484-85C4-0CE4699284D7}"/>
          </ac:cxnSpMkLst>
        </pc:cxnChg>
        <pc:cxnChg chg="del">
          <ac:chgData name="Trepagnier, Renee M" userId="41115fb6-f758-46c6-988a-1e78de964adb" providerId="ADAL" clId="{98E781CC-3757-46E1-BC0A-C7794027FAC3}" dt="2019-06-25T16:37:22.774" v="42"/>
          <ac:cxnSpMkLst>
            <pc:docMk/>
            <pc:sldMk cId="4281788846" sldId="268"/>
            <ac:cxnSpMk id="42" creationId="{81B200F7-B57A-4824-BB91-B6624450A5AC}"/>
          </ac:cxnSpMkLst>
        </pc:cxnChg>
        <pc:cxnChg chg="del">
          <ac:chgData name="Trepagnier, Renee M" userId="41115fb6-f758-46c6-988a-1e78de964adb" providerId="ADAL" clId="{98E781CC-3757-46E1-BC0A-C7794027FAC3}" dt="2019-06-25T16:37:22.774" v="42"/>
          <ac:cxnSpMkLst>
            <pc:docMk/>
            <pc:sldMk cId="4281788846" sldId="268"/>
            <ac:cxnSpMk id="44" creationId="{1902062F-7F47-41E5-8574-2D1492D58ED3}"/>
          </ac:cxnSpMkLst>
        </pc:cxnChg>
        <pc:cxnChg chg="del">
          <ac:chgData name="Trepagnier, Renee M" userId="41115fb6-f758-46c6-988a-1e78de964adb" providerId="ADAL" clId="{98E781CC-3757-46E1-BC0A-C7794027FAC3}" dt="2019-06-25T16:37:22.774" v="42"/>
          <ac:cxnSpMkLst>
            <pc:docMk/>
            <pc:sldMk cId="4281788846" sldId="268"/>
            <ac:cxnSpMk id="46" creationId="{FA92245C-961F-47D5-9691-272D28692D45}"/>
          </ac:cxnSpMkLst>
        </pc:cxnChg>
      </pc:sldChg>
      <pc:sldChg chg="modSp">
        <pc:chgData name="Trepagnier, Renee M" userId="41115fb6-f758-46c6-988a-1e78de964adb" providerId="ADAL" clId="{98E781CC-3757-46E1-BC0A-C7794027FAC3}" dt="2019-06-25T16:36:51.178" v="39" actId="20577"/>
        <pc:sldMkLst>
          <pc:docMk/>
          <pc:sldMk cId="1194993621" sldId="269"/>
        </pc:sldMkLst>
        <pc:spChg chg="mod">
          <ac:chgData name="Trepagnier, Renee M" userId="41115fb6-f758-46c6-988a-1e78de964adb" providerId="ADAL" clId="{98E781CC-3757-46E1-BC0A-C7794027FAC3}" dt="2019-06-25T16:36:51.178" v="39" actId="20577"/>
          <ac:spMkLst>
            <pc:docMk/>
            <pc:sldMk cId="1194993621" sldId="269"/>
            <ac:spMk id="2" creationId="{45FCE596-F73F-4EAF-ADC0-4BB3177F2720}"/>
          </ac:spMkLst>
        </pc:spChg>
      </pc:sldChg>
      <pc:sldChg chg="addSp delSp modSp add modNotesTx">
        <pc:chgData name="Trepagnier, Renee M" userId="41115fb6-f758-46c6-988a-1e78de964adb" providerId="ADAL" clId="{98E781CC-3757-46E1-BC0A-C7794027FAC3}" dt="2019-07-23T18:35:08.331" v="3485" actId="20577"/>
        <pc:sldMkLst>
          <pc:docMk/>
          <pc:sldMk cId="1814486466" sldId="270"/>
        </pc:sldMkLst>
        <pc:spChg chg="mod">
          <ac:chgData name="Trepagnier, Renee M" userId="41115fb6-f758-46c6-988a-1e78de964adb" providerId="ADAL" clId="{98E781CC-3757-46E1-BC0A-C7794027FAC3}" dt="2019-06-25T16:46:29.754" v="527" actId="403"/>
          <ac:spMkLst>
            <pc:docMk/>
            <pc:sldMk cId="1814486466" sldId="270"/>
            <ac:spMk id="2" creationId="{6384F8BE-F13C-4092-A4CD-CA1321E2A135}"/>
          </ac:spMkLst>
        </pc:spChg>
        <pc:spChg chg="del">
          <ac:chgData name="Trepagnier, Renee M" userId="41115fb6-f758-46c6-988a-1e78de964adb" providerId="ADAL" clId="{98E781CC-3757-46E1-BC0A-C7794027FAC3}" dt="2019-06-25T16:47:21.425" v="528"/>
          <ac:spMkLst>
            <pc:docMk/>
            <pc:sldMk cId="1814486466" sldId="270"/>
            <ac:spMk id="3" creationId="{1C456661-AE2C-471D-B007-7981327191C9}"/>
          </ac:spMkLst>
        </pc:spChg>
        <pc:spChg chg="mod">
          <ac:chgData name="Trepagnier, Renee M" userId="41115fb6-f758-46c6-988a-1e78de964adb" providerId="ADAL" clId="{98E781CC-3757-46E1-BC0A-C7794027FAC3}" dt="2019-06-25T17:09:00.918" v="1591" actId="255"/>
          <ac:spMkLst>
            <pc:docMk/>
            <pc:sldMk cId="1814486466" sldId="270"/>
            <ac:spMk id="4" creationId="{6D10A288-D28C-4909-9CC6-A2457B92231D}"/>
          </ac:spMkLst>
        </pc:spChg>
        <pc:picChg chg="add mod modCrop">
          <ac:chgData name="Trepagnier, Renee M" userId="41115fb6-f758-46c6-988a-1e78de964adb" providerId="ADAL" clId="{98E781CC-3757-46E1-BC0A-C7794027FAC3}" dt="2019-06-25T16:48:46.272" v="547" actId="1076"/>
          <ac:picMkLst>
            <pc:docMk/>
            <pc:sldMk cId="1814486466" sldId="270"/>
            <ac:picMk id="5" creationId="{DCFF4F6D-CE80-475C-B4A6-4616EE0688C7}"/>
          </ac:picMkLst>
        </pc:picChg>
        <pc:picChg chg="add del mod">
          <ac:chgData name="Trepagnier, Renee M" userId="41115fb6-f758-46c6-988a-1e78de964adb" providerId="ADAL" clId="{98E781CC-3757-46E1-BC0A-C7794027FAC3}" dt="2019-06-25T16:48:21.675" v="545" actId="478"/>
          <ac:picMkLst>
            <pc:docMk/>
            <pc:sldMk cId="1814486466" sldId="270"/>
            <ac:picMk id="6" creationId="{A499FFF1-AE4C-448E-853C-DECA6E6040F3}"/>
          </ac:picMkLst>
        </pc:picChg>
      </pc:sldChg>
      <pc:sldChg chg="addSp delSp modSp add mod setBg setClrOvrMap modNotesTx">
        <pc:chgData name="Trepagnier, Renee M" userId="41115fb6-f758-46c6-988a-1e78de964adb" providerId="ADAL" clId="{98E781CC-3757-46E1-BC0A-C7794027FAC3}" dt="2019-07-23T18:36:46.372" v="3501" actId="20577"/>
        <pc:sldMkLst>
          <pc:docMk/>
          <pc:sldMk cId="3931567096" sldId="271"/>
        </pc:sldMkLst>
        <pc:spChg chg="mod">
          <ac:chgData name="Trepagnier, Renee M" userId="41115fb6-f758-46c6-988a-1e78de964adb" providerId="ADAL" clId="{98E781CC-3757-46E1-BC0A-C7794027FAC3}" dt="2019-06-25T17:09:11.079" v="1592" actId="255"/>
          <ac:spMkLst>
            <pc:docMk/>
            <pc:sldMk cId="3931567096" sldId="271"/>
            <ac:spMk id="2" creationId="{BBFC1D42-41D2-4DB0-AA1D-3AAD130500CF}"/>
          </ac:spMkLst>
        </pc:spChg>
        <pc:spChg chg="del">
          <ac:chgData name="Trepagnier, Renee M" userId="41115fb6-f758-46c6-988a-1e78de964adb" providerId="ADAL" clId="{98E781CC-3757-46E1-BC0A-C7794027FAC3}" dt="2019-06-25T16:53:02.561" v="844" actId="931"/>
          <ac:spMkLst>
            <pc:docMk/>
            <pc:sldMk cId="3931567096" sldId="271"/>
            <ac:spMk id="3" creationId="{A6ABFD0E-FAEC-46C6-BCC6-88695822E17A}"/>
          </ac:spMkLst>
        </pc:spChg>
        <pc:spChg chg="mod ord">
          <ac:chgData name="Trepagnier, Renee M" userId="41115fb6-f758-46c6-988a-1e78de964adb" providerId="ADAL" clId="{98E781CC-3757-46E1-BC0A-C7794027FAC3}" dt="2019-06-25T17:08:55.311" v="1590" actId="255"/>
          <ac:spMkLst>
            <pc:docMk/>
            <pc:sldMk cId="3931567096" sldId="271"/>
            <ac:spMk id="4" creationId="{CE439402-05BC-4791-A438-98FE0DF21CBC}"/>
          </ac:spMkLst>
        </pc:spChg>
        <pc:spChg chg="add del mod">
          <ac:chgData name="Trepagnier, Renee M" userId="41115fb6-f758-46c6-988a-1e78de964adb" providerId="ADAL" clId="{98E781CC-3757-46E1-BC0A-C7794027FAC3}" dt="2019-06-25T16:53:13.099" v="848" actId="931"/>
          <ac:spMkLst>
            <pc:docMk/>
            <pc:sldMk cId="3931567096" sldId="271"/>
            <ac:spMk id="8" creationId="{05C3C3CE-CF27-428B-8EB2-5F1368D66A61}"/>
          </ac:spMkLst>
        </pc:spChg>
        <pc:spChg chg="add del mod">
          <ac:chgData name="Trepagnier, Renee M" userId="41115fb6-f758-46c6-988a-1e78de964adb" providerId="ADAL" clId="{98E781CC-3757-46E1-BC0A-C7794027FAC3}" dt="2019-06-25T16:53:25.411" v="850" actId="931"/>
          <ac:spMkLst>
            <pc:docMk/>
            <pc:sldMk cId="3931567096" sldId="271"/>
            <ac:spMk id="12" creationId="{9538F028-7659-41AF-B8CC-40ABD1DBF7A3}"/>
          </ac:spMkLst>
        </pc:spChg>
        <pc:picChg chg="add del mod">
          <ac:chgData name="Trepagnier, Renee M" userId="41115fb6-f758-46c6-988a-1e78de964adb" providerId="ADAL" clId="{98E781CC-3757-46E1-BC0A-C7794027FAC3}" dt="2019-06-25T16:53:07.885" v="847" actId="478"/>
          <ac:picMkLst>
            <pc:docMk/>
            <pc:sldMk cId="3931567096" sldId="271"/>
            <ac:picMk id="6" creationId="{EF9C0684-F4C8-46D4-842F-2FFED12A21FE}"/>
          </ac:picMkLst>
        </pc:picChg>
        <pc:picChg chg="add del mod">
          <ac:chgData name="Trepagnier, Renee M" userId="41115fb6-f758-46c6-988a-1e78de964adb" providerId="ADAL" clId="{98E781CC-3757-46E1-BC0A-C7794027FAC3}" dt="2019-06-25T16:53:16.903" v="849" actId="478"/>
          <ac:picMkLst>
            <pc:docMk/>
            <pc:sldMk cId="3931567096" sldId="271"/>
            <ac:picMk id="10" creationId="{6FC20EC8-3E30-4851-8C5E-7A0266C53F99}"/>
          </ac:picMkLst>
        </pc:picChg>
        <pc:picChg chg="add mod">
          <ac:chgData name="Trepagnier, Renee M" userId="41115fb6-f758-46c6-988a-1e78de964adb" providerId="ADAL" clId="{98E781CC-3757-46E1-BC0A-C7794027FAC3}" dt="2019-06-25T16:53:35.426" v="856" actId="27614"/>
          <ac:picMkLst>
            <pc:docMk/>
            <pc:sldMk cId="3931567096" sldId="271"/>
            <ac:picMk id="14" creationId="{01FA0DEA-9A69-4DF2-B3D0-AC7176683323}"/>
          </ac:picMkLst>
        </pc:picChg>
        <pc:cxnChg chg="add">
          <ac:chgData name="Trepagnier, Renee M" userId="41115fb6-f758-46c6-988a-1e78de964adb" providerId="ADAL" clId="{98E781CC-3757-46E1-BC0A-C7794027FAC3}" dt="2019-06-25T16:53:31.760" v="855" actId="26606"/>
          <ac:cxnSpMkLst>
            <pc:docMk/>
            <pc:sldMk cId="3931567096" sldId="271"/>
            <ac:cxnSpMk id="19" creationId="{A7F400EE-A8A5-48AF-B4D6-291B52C6F0B0}"/>
          </ac:cxnSpMkLst>
        </pc:cxnChg>
      </pc:sldChg>
      <pc:sldChg chg="addSp delSp modSp add modNotesTx">
        <pc:chgData name="Trepagnier, Renee M" userId="41115fb6-f758-46c6-988a-1e78de964adb" providerId="ADAL" clId="{98E781CC-3757-46E1-BC0A-C7794027FAC3}" dt="2019-06-25T17:41:05.571" v="2504" actId="1076"/>
        <pc:sldMkLst>
          <pc:docMk/>
          <pc:sldMk cId="2317833798" sldId="272"/>
        </pc:sldMkLst>
        <pc:spChg chg="mod">
          <ac:chgData name="Trepagnier, Renee M" userId="41115fb6-f758-46c6-988a-1e78de964adb" providerId="ADAL" clId="{98E781CC-3757-46E1-BC0A-C7794027FAC3}" dt="2019-06-25T17:41:01.790" v="2503" actId="14100"/>
          <ac:spMkLst>
            <pc:docMk/>
            <pc:sldMk cId="2317833798" sldId="272"/>
            <ac:spMk id="2" creationId="{E0AAFB40-6B41-4DFD-AAA6-146FB14E9604}"/>
          </ac:spMkLst>
        </pc:spChg>
        <pc:spChg chg="del">
          <ac:chgData name="Trepagnier, Renee M" userId="41115fb6-f758-46c6-988a-1e78de964adb" providerId="ADAL" clId="{98E781CC-3757-46E1-BC0A-C7794027FAC3}" dt="2019-06-25T16:57:35.330" v="1068" actId="478"/>
          <ac:spMkLst>
            <pc:docMk/>
            <pc:sldMk cId="2317833798" sldId="272"/>
            <ac:spMk id="3" creationId="{343B400B-AC08-40A7-B28F-66F05AF86137}"/>
          </ac:spMkLst>
        </pc:spChg>
        <pc:spChg chg="mod">
          <ac:chgData name="Trepagnier, Renee M" userId="41115fb6-f758-46c6-988a-1e78de964adb" providerId="ADAL" clId="{98E781CC-3757-46E1-BC0A-C7794027FAC3}" dt="2019-06-25T17:00:33.062" v="1225" actId="27636"/>
          <ac:spMkLst>
            <pc:docMk/>
            <pc:sldMk cId="2317833798" sldId="272"/>
            <ac:spMk id="4" creationId="{97F5FECF-6356-44A5-9D21-3DE2B0584AA5}"/>
          </ac:spMkLst>
        </pc:spChg>
        <pc:picChg chg="add mod">
          <ac:chgData name="Trepagnier, Renee M" userId="41115fb6-f758-46c6-988a-1e78de964adb" providerId="ADAL" clId="{98E781CC-3757-46E1-BC0A-C7794027FAC3}" dt="2019-06-25T17:41:05.571" v="2504" actId="1076"/>
          <ac:picMkLst>
            <pc:docMk/>
            <pc:sldMk cId="2317833798" sldId="272"/>
            <ac:picMk id="5" creationId="{CDB12A77-6F82-4AD6-86FD-7F4EE10B3DFD}"/>
          </ac:picMkLst>
        </pc:picChg>
      </pc:sldChg>
      <pc:sldChg chg="addSp delSp modSp add modNotesTx">
        <pc:chgData name="Trepagnier, Renee M" userId="41115fb6-f758-46c6-988a-1e78de964adb" providerId="ADAL" clId="{98E781CC-3757-46E1-BC0A-C7794027FAC3}" dt="2019-07-23T18:37:29.430" v="3521" actId="20577"/>
        <pc:sldMkLst>
          <pc:docMk/>
          <pc:sldMk cId="3876786554" sldId="273"/>
        </pc:sldMkLst>
        <pc:spChg chg="mod">
          <ac:chgData name="Trepagnier, Renee M" userId="41115fb6-f758-46c6-988a-1e78de964adb" providerId="ADAL" clId="{98E781CC-3757-46E1-BC0A-C7794027FAC3}" dt="2019-06-25T17:09:26.833" v="1594" actId="255"/>
          <ac:spMkLst>
            <pc:docMk/>
            <pc:sldMk cId="3876786554" sldId="273"/>
            <ac:spMk id="2" creationId="{A159B427-B8B5-4718-BF04-717BAFE5E6C4}"/>
          </ac:spMkLst>
        </pc:spChg>
        <pc:spChg chg="del">
          <ac:chgData name="Trepagnier, Renee M" userId="41115fb6-f758-46c6-988a-1e78de964adb" providerId="ADAL" clId="{98E781CC-3757-46E1-BC0A-C7794027FAC3}" dt="2019-06-25T17:02:38.251" v="1292"/>
          <ac:spMkLst>
            <pc:docMk/>
            <pc:sldMk cId="3876786554" sldId="273"/>
            <ac:spMk id="3" creationId="{C0A8E7E8-228E-4F0B-B5F9-06C37C5463C0}"/>
          </ac:spMkLst>
        </pc:spChg>
        <pc:spChg chg="mod">
          <ac:chgData name="Trepagnier, Renee M" userId="41115fb6-f758-46c6-988a-1e78de964adb" providerId="ADAL" clId="{98E781CC-3757-46E1-BC0A-C7794027FAC3}" dt="2019-06-25T17:01:06.675" v="1290" actId="27636"/>
          <ac:spMkLst>
            <pc:docMk/>
            <pc:sldMk cId="3876786554" sldId="273"/>
            <ac:spMk id="4" creationId="{8FD18B53-4FF6-4AD3-B185-38FF3DBCEAEE}"/>
          </ac:spMkLst>
        </pc:spChg>
        <pc:picChg chg="add mod">
          <ac:chgData name="Trepagnier, Renee M" userId="41115fb6-f758-46c6-988a-1e78de964adb" providerId="ADAL" clId="{98E781CC-3757-46E1-BC0A-C7794027FAC3}" dt="2019-06-25T17:02:50.321" v="1296" actId="1076"/>
          <ac:picMkLst>
            <pc:docMk/>
            <pc:sldMk cId="3876786554" sldId="273"/>
            <ac:picMk id="5" creationId="{AEF5FEF8-AE31-4ABC-9529-31C8C60A0920}"/>
          </ac:picMkLst>
        </pc:picChg>
      </pc:sldChg>
      <pc:sldChg chg="addSp delSp modSp add mod setBg modNotesTx">
        <pc:chgData name="Trepagnier, Renee M" userId="41115fb6-f758-46c6-988a-1e78de964adb" providerId="ADAL" clId="{98E781CC-3757-46E1-BC0A-C7794027FAC3}" dt="2019-07-23T18:40:08.069" v="3752" actId="20577"/>
        <pc:sldMkLst>
          <pc:docMk/>
          <pc:sldMk cId="530787864" sldId="274"/>
        </pc:sldMkLst>
        <pc:spChg chg="mod">
          <ac:chgData name="Trepagnier, Renee M" userId="41115fb6-f758-46c6-988a-1e78de964adb" providerId="ADAL" clId="{98E781CC-3757-46E1-BC0A-C7794027FAC3}" dt="2019-06-25T17:09:32.284" v="1595" actId="403"/>
          <ac:spMkLst>
            <pc:docMk/>
            <pc:sldMk cId="530787864" sldId="274"/>
            <ac:spMk id="2" creationId="{5656B61A-56D8-4D51-9D2B-9E99FEDE4A6F}"/>
          </ac:spMkLst>
        </pc:spChg>
        <pc:spChg chg="del">
          <ac:chgData name="Trepagnier, Renee M" userId="41115fb6-f758-46c6-988a-1e78de964adb" providerId="ADAL" clId="{98E781CC-3757-46E1-BC0A-C7794027FAC3}" dt="2019-06-25T17:06:36.353" v="1572"/>
          <ac:spMkLst>
            <pc:docMk/>
            <pc:sldMk cId="530787864" sldId="274"/>
            <ac:spMk id="3" creationId="{D54FFB90-396C-484B-8354-D30AA1EA5ED0}"/>
          </ac:spMkLst>
        </pc:spChg>
        <pc:spChg chg="mod">
          <ac:chgData name="Trepagnier, Renee M" userId="41115fb6-f758-46c6-988a-1e78de964adb" providerId="ADAL" clId="{98E781CC-3757-46E1-BC0A-C7794027FAC3}" dt="2019-06-25T18:20:39.110" v="2839" actId="20577"/>
          <ac:spMkLst>
            <pc:docMk/>
            <pc:sldMk cId="530787864" sldId="274"/>
            <ac:spMk id="4" creationId="{5C9372A5-ED2F-43E2-B42B-2AB0DC94106E}"/>
          </ac:spMkLst>
        </pc:spChg>
        <pc:picChg chg="add mod">
          <ac:chgData name="Trepagnier, Renee M" userId="41115fb6-f758-46c6-988a-1e78de964adb" providerId="ADAL" clId="{98E781CC-3757-46E1-BC0A-C7794027FAC3}" dt="2019-06-25T17:07:51.881" v="1581" actId="14100"/>
          <ac:picMkLst>
            <pc:docMk/>
            <pc:sldMk cId="530787864" sldId="274"/>
            <ac:picMk id="5" creationId="{56C22C34-FF3D-48D2-ACE1-FB69B1E618CE}"/>
          </ac:picMkLst>
        </pc:picChg>
        <pc:cxnChg chg="add">
          <ac:chgData name="Trepagnier, Renee M" userId="41115fb6-f758-46c6-988a-1e78de964adb" providerId="ADAL" clId="{98E781CC-3757-46E1-BC0A-C7794027FAC3}" dt="2019-06-25T17:07:28.992" v="1578" actId="26606"/>
          <ac:cxnSpMkLst>
            <pc:docMk/>
            <pc:sldMk cId="530787864" sldId="274"/>
            <ac:cxnSpMk id="10" creationId="{A7F400EE-A8A5-48AF-B4D6-291B52C6F0B0}"/>
          </ac:cxnSpMkLst>
        </pc:cxnChg>
      </pc:sldChg>
      <pc:sldChg chg="addSp delSp modSp add mod setBg setClrOvrMap">
        <pc:chgData name="Trepagnier, Renee M" userId="41115fb6-f758-46c6-988a-1e78de964adb" providerId="ADAL" clId="{98E781CC-3757-46E1-BC0A-C7794027FAC3}" dt="2019-06-25T17:19:01.217" v="1798"/>
        <pc:sldMkLst>
          <pc:docMk/>
          <pc:sldMk cId="3141321627" sldId="275"/>
        </pc:sldMkLst>
        <pc:spChg chg="del mod">
          <ac:chgData name="Trepagnier, Renee M" userId="41115fb6-f758-46c6-988a-1e78de964adb" providerId="ADAL" clId="{98E781CC-3757-46E1-BC0A-C7794027FAC3}" dt="2019-06-25T17:12:57.158" v="1734" actId="478"/>
          <ac:spMkLst>
            <pc:docMk/>
            <pc:sldMk cId="3141321627" sldId="275"/>
            <ac:spMk id="2" creationId="{B21DA681-55DD-4643-9A37-A66AA814DE81}"/>
          </ac:spMkLst>
        </pc:spChg>
        <pc:spChg chg="mod ord">
          <ac:chgData name="Trepagnier, Renee M" userId="41115fb6-f758-46c6-988a-1e78de964adb" providerId="ADAL" clId="{98E781CC-3757-46E1-BC0A-C7794027FAC3}" dt="2019-06-25T17:18:52.997" v="1797" actId="122"/>
          <ac:spMkLst>
            <pc:docMk/>
            <pc:sldMk cId="3141321627" sldId="275"/>
            <ac:spMk id="3" creationId="{BC673F5E-41F3-479F-9346-D24B7304181F}"/>
          </ac:spMkLst>
        </pc:spChg>
        <pc:spChg chg="add del mod">
          <ac:chgData name="Trepagnier, Renee M" userId="41115fb6-f758-46c6-988a-1e78de964adb" providerId="ADAL" clId="{98E781CC-3757-46E1-BC0A-C7794027FAC3}" dt="2019-06-25T17:14:36.568" v="1742" actId="478"/>
          <ac:spMkLst>
            <pc:docMk/>
            <pc:sldMk cId="3141321627" sldId="275"/>
            <ac:spMk id="5" creationId="{CCC3F435-395F-4ACE-B0DD-8A9E89C77DC0}"/>
          </ac:spMkLst>
        </pc:spChg>
        <pc:spChg chg="add del mod">
          <ac:chgData name="Trepagnier, Renee M" userId="41115fb6-f758-46c6-988a-1e78de964adb" providerId="ADAL" clId="{98E781CC-3757-46E1-BC0A-C7794027FAC3}" dt="2019-06-25T17:17:31.778" v="1769" actId="478"/>
          <ac:spMkLst>
            <pc:docMk/>
            <pc:sldMk cId="3141321627" sldId="275"/>
            <ac:spMk id="12" creationId="{832DC5CD-F81B-43C8-8E4A-0DFBC23E8AB3}"/>
          </ac:spMkLst>
        </pc:spChg>
        <pc:spChg chg="add del">
          <ac:chgData name="Trepagnier, Renee M" userId="41115fb6-f758-46c6-988a-1e78de964adb" providerId="ADAL" clId="{98E781CC-3757-46E1-BC0A-C7794027FAC3}" dt="2019-06-25T17:16:29.431" v="1758" actId="26606"/>
          <ac:spMkLst>
            <pc:docMk/>
            <pc:sldMk cId="3141321627" sldId="275"/>
            <ac:spMk id="14" creationId="{C5E6CFF1-2F42-4E10-9A97-F116F46F53FE}"/>
          </ac:spMkLst>
        </pc:spChg>
        <pc:spChg chg="add del mod">
          <ac:chgData name="Trepagnier, Renee M" userId="41115fb6-f758-46c6-988a-1e78de964adb" providerId="ADAL" clId="{98E781CC-3757-46E1-BC0A-C7794027FAC3}" dt="2019-06-25T17:17:58.649" v="1778" actId="478"/>
          <ac:spMkLst>
            <pc:docMk/>
            <pc:sldMk cId="3141321627" sldId="275"/>
            <ac:spMk id="17" creationId="{E0B331D8-F695-4AD5-95CF-AA098F61886B}"/>
          </ac:spMkLst>
        </pc:spChg>
        <pc:spChg chg="add mod">
          <ac:chgData name="Trepagnier, Renee M" userId="41115fb6-f758-46c6-988a-1e78de964adb" providerId="ADAL" clId="{98E781CC-3757-46E1-BC0A-C7794027FAC3}" dt="2019-06-25T17:19:01.217" v="1798"/>
          <ac:spMkLst>
            <pc:docMk/>
            <pc:sldMk cId="3141321627" sldId="275"/>
            <ac:spMk id="20" creationId="{12FD6E88-1B9B-482A-BCAC-8B07E381ECF5}"/>
          </ac:spMkLst>
        </pc:spChg>
        <pc:spChg chg="add">
          <ac:chgData name="Trepagnier, Renee M" userId="41115fb6-f758-46c6-988a-1e78de964adb" providerId="ADAL" clId="{98E781CC-3757-46E1-BC0A-C7794027FAC3}" dt="2019-06-25T17:18:42.968" v="1789" actId="26606"/>
          <ac:spMkLst>
            <pc:docMk/>
            <pc:sldMk cId="3141321627" sldId="275"/>
            <ac:spMk id="27" creationId="{CF62D2A7-8207-488C-9F46-316BA81A16C8}"/>
          </ac:spMkLst>
        </pc:spChg>
        <pc:picChg chg="add del mod">
          <ac:chgData name="Trepagnier, Renee M" userId="41115fb6-f758-46c6-988a-1e78de964adb" providerId="ADAL" clId="{98E781CC-3757-46E1-BC0A-C7794027FAC3}" dt="2019-06-25T17:14:33.951" v="1741" actId="478"/>
          <ac:picMkLst>
            <pc:docMk/>
            <pc:sldMk cId="3141321627" sldId="275"/>
            <ac:picMk id="7" creationId="{34077328-A70E-4237-828E-DC211F26A90C}"/>
          </ac:picMkLst>
        </pc:picChg>
        <pc:picChg chg="add del mod">
          <ac:chgData name="Trepagnier, Renee M" userId="41115fb6-f758-46c6-988a-1e78de964adb" providerId="ADAL" clId="{98E781CC-3757-46E1-BC0A-C7794027FAC3}" dt="2019-06-25T17:16:30.446" v="1760" actId="931"/>
          <ac:picMkLst>
            <pc:docMk/>
            <pc:sldMk cId="3141321627" sldId="275"/>
            <ac:picMk id="9" creationId="{556727BF-7C08-4B62-A520-A44A96F9C720}"/>
          </ac:picMkLst>
        </pc:picChg>
        <pc:picChg chg="add del mod">
          <ac:chgData name="Trepagnier, Renee M" userId="41115fb6-f758-46c6-988a-1e78de964adb" providerId="ADAL" clId="{98E781CC-3757-46E1-BC0A-C7794027FAC3}" dt="2019-06-25T17:17:31.778" v="1769" actId="478"/>
          <ac:picMkLst>
            <pc:docMk/>
            <pc:sldMk cId="3141321627" sldId="275"/>
            <ac:picMk id="11" creationId="{6C5C047D-0FDB-4EC5-91C3-96F2DC478DC6}"/>
          </ac:picMkLst>
        </pc:picChg>
        <pc:picChg chg="add del mod">
          <ac:chgData name="Trepagnier, Renee M" userId="41115fb6-f758-46c6-988a-1e78de964adb" providerId="ADAL" clId="{98E781CC-3757-46E1-BC0A-C7794027FAC3}" dt="2019-06-25T17:17:58.649" v="1778" actId="478"/>
          <ac:picMkLst>
            <pc:docMk/>
            <pc:sldMk cId="3141321627" sldId="275"/>
            <ac:picMk id="15" creationId="{86B4FC66-FD28-48B2-ACA2-0096FF4D70CA}"/>
          </ac:picMkLst>
        </pc:picChg>
        <pc:picChg chg="add mod">
          <ac:chgData name="Trepagnier, Renee M" userId="41115fb6-f758-46c6-988a-1e78de964adb" providerId="ADAL" clId="{98E781CC-3757-46E1-BC0A-C7794027FAC3}" dt="2019-06-25T17:18:42.968" v="1789" actId="26606"/>
          <ac:picMkLst>
            <pc:docMk/>
            <pc:sldMk cId="3141321627" sldId="275"/>
            <ac:picMk id="19" creationId="{82E59B80-6B1E-4191-AA7E-1C6449028B23}"/>
          </ac:picMkLst>
        </pc:picChg>
        <pc:picChg chg="add del">
          <ac:chgData name="Trepagnier, Renee M" userId="41115fb6-f758-46c6-988a-1e78de964adb" providerId="ADAL" clId="{98E781CC-3757-46E1-BC0A-C7794027FAC3}" dt="2019-06-25T17:18:42.954" v="1788" actId="26606"/>
          <ac:picMkLst>
            <pc:docMk/>
            <pc:sldMk cId="3141321627" sldId="275"/>
            <ac:picMk id="25" creationId="{54DDEBDD-D8BD-41A6-8A0D-B00E3768B0F9}"/>
          </ac:picMkLst>
        </pc:picChg>
        <pc:cxnChg chg="add del">
          <ac:chgData name="Trepagnier, Renee M" userId="41115fb6-f758-46c6-988a-1e78de964adb" providerId="ADAL" clId="{98E781CC-3757-46E1-BC0A-C7794027FAC3}" dt="2019-06-25T17:16:29.431" v="1758" actId="26606"/>
          <ac:cxnSpMkLst>
            <pc:docMk/>
            <pc:sldMk cId="3141321627" sldId="275"/>
            <ac:cxnSpMk id="16" creationId="{67182200-4859-4C8D-BCBB-55B245C28BA3}"/>
          </ac:cxnSpMkLst>
        </pc:cxnChg>
      </pc:sldChg>
      <pc:sldChg chg="addSp delSp modSp add modNotesTx">
        <pc:chgData name="Trepagnier, Renee M" userId="41115fb6-f758-46c6-988a-1e78de964adb" providerId="ADAL" clId="{98E781CC-3757-46E1-BC0A-C7794027FAC3}" dt="2019-06-25T17:27:01.264" v="2170" actId="20577"/>
        <pc:sldMkLst>
          <pc:docMk/>
          <pc:sldMk cId="2242222053" sldId="276"/>
        </pc:sldMkLst>
        <pc:spChg chg="mod">
          <ac:chgData name="Trepagnier, Renee M" userId="41115fb6-f758-46c6-988a-1e78de964adb" providerId="ADAL" clId="{98E781CC-3757-46E1-BC0A-C7794027FAC3}" dt="2019-06-25T17:26:06.915" v="1971" actId="403"/>
          <ac:spMkLst>
            <pc:docMk/>
            <pc:sldMk cId="2242222053" sldId="276"/>
            <ac:spMk id="2" creationId="{E59BCAA2-07A0-4D32-8742-3CAA8A8396C2}"/>
          </ac:spMkLst>
        </pc:spChg>
        <pc:spChg chg="del mod">
          <ac:chgData name="Trepagnier, Renee M" userId="41115fb6-f758-46c6-988a-1e78de964adb" providerId="ADAL" clId="{98E781CC-3757-46E1-BC0A-C7794027FAC3}" dt="2019-06-25T17:25:21.784" v="1963" actId="478"/>
          <ac:spMkLst>
            <pc:docMk/>
            <pc:sldMk cId="2242222053" sldId="276"/>
            <ac:spMk id="3" creationId="{81035E4E-BF41-429C-9852-C58B901378EF}"/>
          </ac:spMkLst>
        </pc:spChg>
        <pc:graphicFrameChg chg="add mod">
          <ac:chgData name="Trepagnier, Renee M" userId="41115fb6-f758-46c6-988a-1e78de964adb" providerId="ADAL" clId="{98E781CC-3757-46E1-BC0A-C7794027FAC3}" dt="2019-06-25T17:26:30.836" v="1975"/>
          <ac:graphicFrameMkLst>
            <pc:docMk/>
            <pc:sldMk cId="2242222053" sldId="276"/>
            <ac:graphicFrameMk id="4" creationId="{92B9EA16-B97E-4BFA-B8B0-2949C6F868B3}"/>
          </ac:graphicFrameMkLst>
        </pc:graphicFrameChg>
      </pc:sldChg>
      <pc:sldChg chg="addSp delSp modSp add modAnim">
        <pc:chgData name="Trepagnier, Renee M" userId="41115fb6-f758-46c6-988a-1e78de964adb" providerId="ADAL" clId="{98E781CC-3757-46E1-BC0A-C7794027FAC3}" dt="2019-06-25T18:29:19.745" v="3013"/>
        <pc:sldMkLst>
          <pc:docMk/>
          <pc:sldMk cId="334108824" sldId="277"/>
        </pc:sldMkLst>
        <pc:spChg chg="mod">
          <ac:chgData name="Trepagnier, Renee M" userId="41115fb6-f758-46c6-988a-1e78de964adb" providerId="ADAL" clId="{98E781CC-3757-46E1-BC0A-C7794027FAC3}" dt="2019-06-25T17:34:37.348" v="2420" actId="1076"/>
          <ac:spMkLst>
            <pc:docMk/>
            <pc:sldMk cId="334108824" sldId="277"/>
            <ac:spMk id="2" creationId="{6E960BB4-8D61-47A1-8D74-02A59193891A}"/>
          </ac:spMkLst>
        </pc:spChg>
        <pc:spChg chg="add del">
          <ac:chgData name="Trepagnier, Renee M" userId="41115fb6-f758-46c6-988a-1e78de964adb" providerId="ADAL" clId="{98E781CC-3757-46E1-BC0A-C7794027FAC3}" dt="2019-06-25T17:34:13.230" v="2415" actId="478"/>
          <ac:spMkLst>
            <pc:docMk/>
            <pc:sldMk cId="334108824" sldId="277"/>
            <ac:spMk id="3" creationId="{85DF9732-EED4-4F6B-97FE-A421B313418C}"/>
          </ac:spMkLst>
        </pc:spChg>
        <pc:spChg chg="add mod">
          <ac:chgData name="Trepagnier, Renee M" userId="41115fb6-f758-46c6-988a-1e78de964adb" providerId="ADAL" clId="{98E781CC-3757-46E1-BC0A-C7794027FAC3}" dt="2019-06-25T17:40:03.034" v="2492" actId="403"/>
          <ac:spMkLst>
            <pc:docMk/>
            <pc:sldMk cId="334108824" sldId="277"/>
            <ac:spMk id="4" creationId="{56E38A1D-4AE7-4369-9D13-BEAC22C77F78}"/>
          </ac:spMkLst>
        </pc:spChg>
        <pc:spChg chg="add del mod">
          <ac:chgData name="Trepagnier, Renee M" userId="41115fb6-f758-46c6-988a-1e78de964adb" providerId="ADAL" clId="{98E781CC-3757-46E1-BC0A-C7794027FAC3}" dt="2019-06-25T17:29:58.148" v="2221"/>
          <ac:spMkLst>
            <pc:docMk/>
            <pc:sldMk cId="334108824" sldId="277"/>
            <ac:spMk id="5" creationId="{C2CF2C19-F3FD-48F6-948C-E63930B65770}"/>
          </ac:spMkLst>
        </pc:spChg>
        <pc:spChg chg="add mod">
          <ac:chgData name="Trepagnier, Renee M" userId="41115fb6-f758-46c6-988a-1e78de964adb" providerId="ADAL" clId="{98E781CC-3757-46E1-BC0A-C7794027FAC3}" dt="2019-06-25T17:40:09.523" v="2495" actId="404"/>
          <ac:spMkLst>
            <pc:docMk/>
            <pc:sldMk cId="334108824" sldId="277"/>
            <ac:spMk id="6" creationId="{2BF7FAE7-4744-47B4-8389-1074834CE28A}"/>
          </ac:spMkLst>
        </pc:spChg>
        <pc:spChg chg="add del mod">
          <ac:chgData name="Trepagnier, Renee M" userId="41115fb6-f758-46c6-988a-1e78de964adb" providerId="ADAL" clId="{98E781CC-3757-46E1-BC0A-C7794027FAC3}" dt="2019-06-25T17:31:13.204" v="2302"/>
          <ac:spMkLst>
            <pc:docMk/>
            <pc:sldMk cId="334108824" sldId="277"/>
            <ac:spMk id="7" creationId="{EE1D7464-CD65-4BEA-875B-35D44B6991BC}"/>
          </ac:spMkLst>
        </pc:spChg>
        <pc:spChg chg="add mod">
          <ac:chgData name="Trepagnier, Renee M" userId="41115fb6-f758-46c6-988a-1e78de964adb" providerId="ADAL" clId="{98E781CC-3757-46E1-BC0A-C7794027FAC3}" dt="2019-06-25T17:40:25.810" v="2501" actId="403"/>
          <ac:spMkLst>
            <pc:docMk/>
            <pc:sldMk cId="334108824" sldId="277"/>
            <ac:spMk id="8" creationId="{33380E87-80BE-4801-9185-1A771AC87FE4}"/>
          </ac:spMkLst>
        </pc:spChg>
        <pc:spChg chg="add del mod">
          <ac:chgData name="Trepagnier, Renee M" userId="41115fb6-f758-46c6-988a-1e78de964adb" providerId="ADAL" clId="{98E781CC-3757-46E1-BC0A-C7794027FAC3}" dt="2019-06-25T17:32:01.330" v="2355"/>
          <ac:spMkLst>
            <pc:docMk/>
            <pc:sldMk cId="334108824" sldId="277"/>
            <ac:spMk id="9" creationId="{48E512EB-A4B9-43C4-A114-AC58690C16E3}"/>
          </ac:spMkLst>
        </pc:spChg>
        <pc:spChg chg="add mod">
          <ac:chgData name="Trepagnier, Renee M" userId="41115fb6-f758-46c6-988a-1e78de964adb" providerId="ADAL" clId="{98E781CC-3757-46E1-BC0A-C7794027FAC3}" dt="2019-06-25T17:40:22.732" v="2500" actId="403"/>
          <ac:spMkLst>
            <pc:docMk/>
            <pc:sldMk cId="334108824" sldId="277"/>
            <ac:spMk id="10" creationId="{74DEAD9E-0B95-4826-9153-91AF02FA04C5}"/>
          </ac:spMkLst>
        </pc:spChg>
        <pc:spChg chg="add del mod">
          <ac:chgData name="Trepagnier, Renee M" userId="41115fb6-f758-46c6-988a-1e78de964adb" providerId="ADAL" clId="{98E781CC-3757-46E1-BC0A-C7794027FAC3}" dt="2019-06-25T17:32:33.493" v="2367"/>
          <ac:spMkLst>
            <pc:docMk/>
            <pc:sldMk cId="334108824" sldId="277"/>
            <ac:spMk id="11" creationId="{6AA00075-7AC1-4747-B248-B23B2603B4B3}"/>
          </ac:spMkLst>
        </pc:spChg>
        <pc:spChg chg="add mod">
          <ac:chgData name="Trepagnier, Renee M" userId="41115fb6-f758-46c6-988a-1e78de964adb" providerId="ADAL" clId="{98E781CC-3757-46E1-BC0A-C7794027FAC3}" dt="2019-06-25T17:40:12.378" v="2496" actId="403"/>
          <ac:spMkLst>
            <pc:docMk/>
            <pc:sldMk cId="334108824" sldId="277"/>
            <ac:spMk id="12" creationId="{D6B8C8CE-6548-48A6-8C69-57262801D710}"/>
          </ac:spMkLst>
        </pc:spChg>
        <pc:spChg chg="add mod">
          <ac:chgData name="Trepagnier, Renee M" userId="41115fb6-f758-46c6-988a-1e78de964adb" providerId="ADAL" clId="{98E781CC-3757-46E1-BC0A-C7794027FAC3}" dt="2019-06-25T17:40:19.152" v="2499" actId="403"/>
          <ac:spMkLst>
            <pc:docMk/>
            <pc:sldMk cId="334108824" sldId="277"/>
            <ac:spMk id="13" creationId="{CEE8DE86-FD36-4C31-B7D4-4CA069D59850}"/>
          </ac:spMkLst>
        </pc:spChg>
        <pc:spChg chg="add del mod">
          <ac:chgData name="Trepagnier, Renee M" userId="41115fb6-f758-46c6-988a-1e78de964adb" providerId="ADAL" clId="{98E781CC-3757-46E1-BC0A-C7794027FAC3}" dt="2019-06-25T17:34:07.008" v="2414" actId="478"/>
          <ac:spMkLst>
            <pc:docMk/>
            <pc:sldMk cId="334108824" sldId="277"/>
            <ac:spMk id="14" creationId="{3DA8A3DD-9858-4044-956C-43A0CD152B21}"/>
          </ac:spMkLst>
        </pc:spChg>
      </pc:sldChg>
      <pc:sldChg chg="addSp delSp modSp add mod setBg">
        <pc:chgData name="Trepagnier, Renee M" userId="41115fb6-f758-46c6-988a-1e78de964adb" providerId="ADAL" clId="{98E781CC-3757-46E1-BC0A-C7794027FAC3}" dt="2019-07-02T16:47:40.358" v="3434" actId="20577"/>
        <pc:sldMkLst>
          <pc:docMk/>
          <pc:sldMk cId="2496024372" sldId="278"/>
        </pc:sldMkLst>
        <pc:spChg chg="mod">
          <ac:chgData name="Trepagnier, Renee M" userId="41115fb6-f758-46c6-988a-1e78de964adb" providerId="ADAL" clId="{98E781CC-3757-46E1-BC0A-C7794027FAC3}" dt="2019-06-25T17:46:43.443" v="2629" actId="14100"/>
          <ac:spMkLst>
            <pc:docMk/>
            <pc:sldMk cId="2496024372" sldId="278"/>
            <ac:spMk id="2" creationId="{0AD10C2C-360F-4B08-A026-60B0DA5231E2}"/>
          </ac:spMkLst>
        </pc:spChg>
        <pc:spChg chg="del mod">
          <ac:chgData name="Trepagnier, Renee M" userId="41115fb6-f758-46c6-988a-1e78de964adb" providerId="ADAL" clId="{98E781CC-3757-46E1-BC0A-C7794027FAC3}" dt="2019-06-25T17:46:09.742" v="2627" actId="26606"/>
          <ac:spMkLst>
            <pc:docMk/>
            <pc:sldMk cId="2496024372" sldId="278"/>
            <ac:spMk id="3" creationId="{29061E86-CDAC-4E73-9B50-09EFCF29DC8E}"/>
          </ac:spMkLst>
        </pc:spChg>
        <pc:spChg chg="add">
          <ac:chgData name="Trepagnier, Renee M" userId="41115fb6-f758-46c6-988a-1e78de964adb" providerId="ADAL" clId="{98E781CC-3757-46E1-BC0A-C7794027FAC3}" dt="2019-06-25T17:46:09.742" v="2627" actId="26606"/>
          <ac:spMkLst>
            <pc:docMk/>
            <pc:sldMk cId="2496024372" sldId="278"/>
            <ac:spMk id="10" creationId="{46C2E80F-49A6-4372-B103-219D417A55ED}"/>
          </ac:spMkLst>
        </pc:spChg>
        <pc:graphicFrameChg chg="add mod">
          <ac:chgData name="Trepagnier, Renee M" userId="41115fb6-f758-46c6-988a-1e78de964adb" providerId="ADAL" clId="{98E781CC-3757-46E1-BC0A-C7794027FAC3}" dt="2019-07-02T16:47:40.358" v="3434" actId="20577"/>
          <ac:graphicFrameMkLst>
            <pc:docMk/>
            <pc:sldMk cId="2496024372" sldId="278"/>
            <ac:graphicFrameMk id="5" creationId="{63EE4695-B0B0-4E6F-AF1E-12DDC050FDA0}"/>
          </ac:graphicFrameMkLst>
        </pc:graphicFrameChg>
      </pc:sldChg>
      <pc:sldChg chg="addSp delSp modSp add mod setBg setClrOvrMap">
        <pc:chgData name="Trepagnier, Renee M" userId="41115fb6-f758-46c6-988a-1e78de964adb" providerId="ADAL" clId="{98E781CC-3757-46E1-BC0A-C7794027FAC3}" dt="2019-06-25T18:19:28.380" v="2820" actId="403"/>
        <pc:sldMkLst>
          <pc:docMk/>
          <pc:sldMk cId="2180886859" sldId="279"/>
        </pc:sldMkLst>
        <pc:spChg chg="mod">
          <ac:chgData name="Trepagnier, Renee M" userId="41115fb6-f758-46c6-988a-1e78de964adb" providerId="ADAL" clId="{98E781CC-3757-46E1-BC0A-C7794027FAC3}" dt="2019-06-25T18:19:16.897" v="2818" actId="2711"/>
          <ac:spMkLst>
            <pc:docMk/>
            <pc:sldMk cId="2180886859" sldId="279"/>
            <ac:spMk id="2" creationId="{26C48387-6E4E-4FE4-942D-C0501C26793D}"/>
          </ac:spMkLst>
        </pc:spChg>
        <pc:spChg chg="add del mod">
          <ac:chgData name="Trepagnier, Renee M" userId="41115fb6-f758-46c6-988a-1e78de964adb" providerId="ADAL" clId="{98E781CC-3757-46E1-BC0A-C7794027FAC3}" dt="2019-06-25T18:19:02.190" v="2817" actId="26606"/>
          <ac:spMkLst>
            <pc:docMk/>
            <pc:sldMk cId="2180886859" sldId="279"/>
            <ac:spMk id="3" creationId="{74950F48-1993-4EFF-ACE7-1FE843DD3C64}"/>
          </ac:spMkLst>
        </pc:spChg>
        <pc:spChg chg="add del">
          <ac:chgData name="Trepagnier, Renee M" userId="41115fb6-f758-46c6-988a-1e78de964adb" providerId="ADAL" clId="{98E781CC-3757-46E1-BC0A-C7794027FAC3}" dt="2019-06-25T18:19:02.062" v="2816" actId="26606"/>
          <ac:spMkLst>
            <pc:docMk/>
            <pc:sldMk cId="2180886859" sldId="279"/>
            <ac:spMk id="10" creationId="{3B0DF90E-6BAD-4E82-8FDF-717C9A357378}"/>
          </ac:spMkLst>
        </pc:spChg>
        <pc:spChg chg="add del">
          <ac:chgData name="Trepagnier, Renee M" userId="41115fb6-f758-46c6-988a-1e78de964adb" providerId="ADAL" clId="{98E781CC-3757-46E1-BC0A-C7794027FAC3}" dt="2019-06-25T18:19:02.062" v="2816" actId="26606"/>
          <ac:spMkLst>
            <pc:docMk/>
            <pc:sldMk cId="2180886859" sldId="279"/>
            <ac:spMk id="12" creationId="{13DCC859-0434-4BB8-B6C5-09C88AE698FB}"/>
          </ac:spMkLst>
        </pc:spChg>
        <pc:spChg chg="add del">
          <ac:chgData name="Trepagnier, Renee M" userId="41115fb6-f758-46c6-988a-1e78de964adb" providerId="ADAL" clId="{98E781CC-3757-46E1-BC0A-C7794027FAC3}" dt="2019-06-25T18:19:02.062" v="2816" actId="26606"/>
          <ac:spMkLst>
            <pc:docMk/>
            <pc:sldMk cId="2180886859" sldId="279"/>
            <ac:spMk id="14" creationId="{08E7ACFB-B791-4C23-8B17-013FEDC09A89}"/>
          </ac:spMkLst>
        </pc:spChg>
        <pc:spChg chg="add">
          <ac:chgData name="Trepagnier, Renee M" userId="41115fb6-f758-46c6-988a-1e78de964adb" providerId="ADAL" clId="{98E781CC-3757-46E1-BC0A-C7794027FAC3}" dt="2019-06-25T18:19:02.190" v="2817" actId="26606"/>
          <ac:spMkLst>
            <pc:docMk/>
            <pc:sldMk cId="2180886859" sldId="279"/>
            <ac:spMk id="16" creationId="{3B0DF90E-6BAD-4E82-8FDF-717C9A357378}"/>
          </ac:spMkLst>
        </pc:spChg>
        <pc:spChg chg="add">
          <ac:chgData name="Trepagnier, Renee M" userId="41115fb6-f758-46c6-988a-1e78de964adb" providerId="ADAL" clId="{98E781CC-3757-46E1-BC0A-C7794027FAC3}" dt="2019-06-25T18:19:02.190" v="2817" actId="26606"/>
          <ac:spMkLst>
            <pc:docMk/>
            <pc:sldMk cId="2180886859" sldId="279"/>
            <ac:spMk id="17" creationId="{13DCC859-0434-4BB8-B6C5-09C88AE698FB}"/>
          </ac:spMkLst>
        </pc:spChg>
        <pc:spChg chg="add">
          <ac:chgData name="Trepagnier, Renee M" userId="41115fb6-f758-46c6-988a-1e78de964adb" providerId="ADAL" clId="{98E781CC-3757-46E1-BC0A-C7794027FAC3}" dt="2019-06-25T18:19:02.190" v="2817" actId="26606"/>
          <ac:spMkLst>
            <pc:docMk/>
            <pc:sldMk cId="2180886859" sldId="279"/>
            <ac:spMk id="18" creationId="{08E7ACFB-B791-4C23-8B17-013FEDC09A89}"/>
          </ac:spMkLst>
        </pc:spChg>
        <pc:graphicFrameChg chg="add del">
          <ac:chgData name="Trepagnier, Renee M" userId="41115fb6-f758-46c6-988a-1e78de964adb" providerId="ADAL" clId="{98E781CC-3757-46E1-BC0A-C7794027FAC3}" dt="2019-06-25T18:19:02.062" v="2816" actId="26606"/>
          <ac:graphicFrameMkLst>
            <pc:docMk/>
            <pc:sldMk cId="2180886859" sldId="279"/>
            <ac:graphicFrameMk id="5" creationId="{AFDD8E23-1E99-4C19-B85E-185CF861A188}"/>
          </ac:graphicFrameMkLst>
        </pc:graphicFrameChg>
        <pc:graphicFrameChg chg="add mod">
          <ac:chgData name="Trepagnier, Renee M" userId="41115fb6-f758-46c6-988a-1e78de964adb" providerId="ADAL" clId="{98E781CC-3757-46E1-BC0A-C7794027FAC3}" dt="2019-06-25T18:19:28.380" v="2820" actId="403"/>
          <ac:graphicFrameMkLst>
            <pc:docMk/>
            <pc:sldMk cId="2180886859" sldId="279"/>
            <ac:graphicFrameMk id="19" creationId="{0295CE81-0EE0-496E-9772-0117E39CE5D0}"/>
          </ac:graphicFrameMkLst>
        </pc:graphicFrameChg>
      </pc:sldChg>
      <pc:sldChg chg="addSp delSp modSp add mod setBg">
        <pc:chgData name="Trepagnier, Renee M" userId="41115fb6-f758-46c6-988a-1e78de964adb" providerId="ADAL" clId="{98E781CC-3757-46E1-BC0A-C7794027FAC3}" dt="2019-06-25T18:27:29.970" v="3007"/>
        <pc:sldMkLst>
          <pc:docMk/>
          <pc:sldMk cId="2115514047" sldId="280"/>
        </pc:sldMkLst>
        <pc:spChg chg="mod">
          <ac:chgData name="Trepagnier, Renee M" userId="41115fb6-f758-46c6-988a-1e78de964adb" providerId="ADAL" clId="{98E781CC-3757-46E1-BC0A-C7794027FAC3}" dt="2019-06-25T18:25:42.468" v="3004" actId="26606"/>
          <ac:spMkLst>
            <pc:docMk/>
            <pc:sldMk cId="2115514047" sldId="280"/>
            <ac:spMk id="2" creationId="{3156A3DE-F93B-4905-AF80-EF521D8AF315}"/>
          </ac:spMkLst>
        </pc:spChg>
        <pc:spChg chg="del mod">
          <ac:chgData name="Trepagnier, Renee M" userId="41115fb6-f758-46c6-988a-1e78de964adb" providerId="ADAL" clId="{98E781CC-3757-46E1-BC0A-C7794027FAC3}" dt="2019-06-25T18:25:42.468" v="3004" actId="26606"/>
          <ac:spMkLst>
            <pc:docMk/>
            <pc:sldMk cId="2115514047" sldId="280"/>
            <ac:spMk id="3" creationId="{96582365-DE9C-47E4-B50B-295BB33B2BAE}"/>
          </ac:spMkLst>
        </pc:spChg>
        <pc:spChg chg="add">
          <ac:chgData name="Trepagnier, Renee M" userId="41115fb6-f758-46c6-988a-1e78de964adb" providerId="ADAL" clId="{98E781CC-3757-46E1-BC0A-C7794027FAC3}" dt="2019-06-25T18:25:42.468" v="3004" actId="26606"/>
          <ac:spMkLst>
            <pc:docMk/>
            <pc:sldMk cId="2115514047" sldId="280"/>
            <ac:spMk id="10" creationId="{46C2E80F-49A6-4372-B103-219D417A55ED}"/>
          </ac:spMkLst>
        </pc:spChg>
        <pc:graphicFrameChg chg="add mod">
          <ac:chgData name="Trepagnier, Renee M" userId="41115fb6-f758-46c6-988a-1e78de964adb" providerId="ADAL" clId="{98E781CC-3757-46E1-BC0A-C7794027FAC3}" dt="2019-06-25T18:27:29.970" v="3007"/>
          <ac:graphicFrameMkLst>
            <pc:docMk/>
            <pc:sldMk cId="2115514047" sldId="280"/>
            <ac:graphicFrameMk id="5" creationId="{E7705E65-9D74-4C2D-9593-8BE7A5516C5F}"/>
          </ac:graphicFrameMkLst>
        </pc:graphicFrameChg>
      </pc:sldChg>
      <pc:sldChg chg="addSp delSp modSp add modNotesTx">
        <pc:chgData name="Trepagnier, Renee M" userId="41115fb6-f758-46c6-988a-1e78de964adb" providerId="ADAL" clId="{98E781CC-3757-46E1-BC0A-C7794027FAC3}" dt="2019-07-02T16:51:20.263" v="3472" actId="20577"/>
        <pc:sldMkLst>
          <pc:docMk/>
          <pc:sldMk cId="3204078582" sldId="281"/>
        </pc:sldMkLst>
        <pc:spChg chg="mod">
          <ac:chgData name="Trepagnier, Renee M" userId="41115fb6-f758-46c6-988a-1e78de964adb" providerId="ADAL" clId="{98E781CC-3757-46E1-BC0A-C7794027FAC3}" dt="2019-07-02T16:48:58.535" v="3435" actId="2711"/>
          <ac:spMkLst>
            <pc:docMk/>
            <pc:sldMk cId="3204078582" sldId="281"/>
            <ac:spMk id="2" creationId="{30D1AC93-A213-4223-BF88-2E57A2F0F6FB}"/>
          </ac:spMkLst>
        </pc:spChg>
        <pc:spChg chg="mod">
          <ac:chgData name="Trepagnier, Renee M" userId="41115fb6-f758-46c6-988a-1e78de964adb" providerId="ADAL" clId="{98E781CC-3757-46E1-BC0A-C7794027FAC3}" dt="2019-07-02T16:49:21.871" v="3437" actId="5793"/>
          <ac:spMkLst>
            <pc:docMk/>
            <pc:sldMk cId="3204078582" sldId="281"/>
            <ac:spMk id="3" creationId="{4A3F0006-DD54-4C86-AD05-DF10B7508BE9}"/>
          </ac:spMkLst>
        </pc:spChg>
        <pc:spChg chg="add del mod">
          <ac:chgData name="Trepagnier, Renee M" userId="41115fb6-f758-46c6-988a-1e78de964adb" providerId="ADAL" clId="{98E781CC-3757-46E1-BC0A-C7794027FAC3}" dt="2019-07-02T16:49:47.745" v="3442" actId="478"/>
          <ac:spMkLst>
            <pc:docMk/>
            <pc:sldMk cId="3204078582" sldId="281"/>
            <ac:spMk id="6" creationId="{32B12614-EE8D-4FED-8199-B715F0446B5C}"/>
          </ac:spMkLst>
        </pc:spChg>
        <pc:picChg chg="add del mod">
          <ac:chgData name="Trepagnier, Renee M" userId="41115fb6-f758-46c6-988a-1e78de964adb" providerId="ADAL" clId="{98E781CC-3757-46E1-BC0A-C7794027FAC3}" dt="2019-07-02T16:49:47.745" v="3442" actId="478"/>
          <ac:picMkLst>
            <pc:docMk/>
            <pc:sldMk cId="3204078582" sldId="281"/>
            <ac:picMk id="5" creationId="{7199E599-40AC-4C98-BE6D-3D056420B982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2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24.svg"/><Relationship Id="rId1" Type="http://schemas.openxmlformats.org/officeDocument/2006/relationships/image" Target="../media/image31.png"/><Relationship Id="rId6" Type="http://schemas.openxmlformats.org/officeDocument/2006/relationships/image" Target="../media/image28.svg"/><Relationship Id="rId5" Type="http://schemas.openxmlformats.org/officeDocument/2006/relationships/image" Target="../media/image3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CD5B0-3240-4E09-8AC9-3096F473054D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A007D22E-8549-4EDE-8A1B-ABEDE4614EE8}">
      <dgm:prSet phldrT="[Text]" custT="1"/>
      <dgm:spPr/>
      <dgm:t>
        <a:bodyPr/>
        <a:lstStyle/>
        <a:p>
          <a:r>
            <a:rPr lang="en-US" sz="3600" dirty="0">
              <a:latin typeface="Candara" panose="020E0502030303020204" pitchFamily="34" charset="0"/>
            </a:rPr>
            <a:t>Outline Paper</a:t>
          </a:r>
        </a:p>
      </dgm:t>
    </dgm:pt>
    <dgm:pt modelId="{A17441A4-54B3-4C42-9491-17447D33860B}" type="parTrans" cxnId="{424FF98A-720D-4CA6-89B2-920E9DC72035}">
      <dgm:prSet/>
      <dgm:spPr/>
      <dgm:t>
        <a:bodyPr/>
        <a:lstStyle/>
        <a:p>
          <a:endParaRPr lang="en-US"/>
        </a:p>
      </dgm:t>
    </dgm:pt>
    <dgm:pt modelId="{20FA063F-636A-4B10-903A-8E416FC1BF1E}" type="sibTrans" cxnId="{424FF98A-720D-4CA6-89B2-920E9DC72035}">
      <dgm:prSet/>
      <dgm:spPr/>
      <dgm:t>
        <a:bodyPr/>
        <a:lstStyle/>
        <a:p>
          <a:endParaRPr lang="en-US"/>
        </a:p>
      </dgm:t>
    </dgm:pt>
    <dgm:pt modelId="{5108A996-B5A7-4C08-B175-6AD69371046C}">
      <dgm:prSet phldrT="[Text]" custT="1"/>
      <dgm:spPr/>
      <dgm:t>
        <a:bodyPr/>
        <a:lstStyle/>
        <a:p>
          <a:r>
            <a:rPr lang="en-US" sz="3600" dirty="0">
              <a:latin typeface="Candara" panose="020E0502030303020204" pitchFamily="34" charset="0"/>
            </a:rPr>
            <a:t>Write</a:t>
          </a:r>
        </a:p>
      </dgm:t>
    </dgm:pt>
    <dgm:pt modelId="{3BFDEE45-D0EE-4578-BF19-93C3F45A9131}" type="parTrans" cxnId="{E7347ADF-7BE6-41BC-949C-B51D8945E569}">
      <dgm:prSet/>
      <dgm:spPr/>
      <dgm:t>
        <a:bodyPr/>
        <a:lstStyle/>
        <a:p>
          <a:endParaRPr lang="en-US"/>
        </a:p>
      </dgm:t>
    </dgm:pt>
    <dgm:pt modelId="{23FB0827-0F2C-4733-9F40-5AF52A3CB441}" type="sibTrans" cxnId="{E7347ADF-7BE6-41BC-949C-B51D8945E569}">
      <dgm:prSet/>
      <dgm:spPr/>
      <dgm:t>
        <a:bodyPr/>
        <a:lstStyle/>
        <a:p>
          <a:endParaRPr lang="en-US"/>
        </a:p>
      </dgm:t>
    </dgm:pt>
    <dgm:pt modelId="{6724DE9E-4F34-4071-BD0B-DD42805A5CB6}">
      <dgm:prSet phldrT="[Text]" custT="1"/>
      <dgm:spPr/>
      <dgm:t>
        <a:bodyPr/>
        <a:lstStyle/>
        <a:p>
          <a:r>
            <a:rPr lang="en-US" sz="3600" dirty="0">
              <a:latin typeface="Candara" panose="020E0502030303020204" pitchFamily="34" charset="0"/>
            </a:rPr>
            <a:t>Edit</a:t>
          </a:r>
        </a:p>
      </dgm:t>
    </dgm:pt>
    <dgm:pt modelId="{175432E2-E1F5-4180-A244-C4CDC93737A6}" type="parTrans" cxnId="{00A460B5-39D2-4BF6-B153-871F9A908BC8}">
      <dgm:prSet/>
      <dgm:spPr/>
      <dgm:t>
        <a:bodyPr/>
        <a:lstStyle/>
        <a:p>
          <a:endParaRPr lang="en-US"/>
        </a:p>
      </dgm:t>
    </dgm:pt>
    <dgm:pt modelId="{0F16E58A-BCAE-4469-AA7A-95848DC697A0}" type="sibTrans" cxnId="{00A460B5-39D2-4BF6-B153-871F9A908BC8}">
      <dgm:prSet/>
      <dgm:spPr/>
      <dgm:t>
        <a:bodyPr/>
        <a:lstStyle/>
        <a:p>
          <a:endParaRPr lang="en-US"/>
        </a:p>
      </dgm:t>
    </dgm:pt>
    <dgm:pt modelId="{61D984C6-332C-4D32-8F3D-0127468D010A}">
      <dgm:prSet phldrT="[Text]" custT="1"/>
      <dgm:spPr/>
      <dgm:t>
        <a:bodyPr/>
        <a:lstStyle/>
        <a:p>
          <a:r>
            <a:rPr lang="en-US" sz="2800" dirty="0">
              <a:latin typeface="Candara" panose="020E0502030303020204" pitchFamily="34" charset="0"/>
            </a:rPr>
            <a:t>Intro</a:t>
          </a:r>
        </a:p>
      </dgm:t>
    </dgm:pt>
    <dgm:pt modelId="{4DC38A29-B354-4E5F-8B4C-2C633B74B8C5}" type="parTrans" cxnId="{53A8FE8F-D0E2-4568-9C5E-4867881FA835}">
      <dgm:prSet/>
      <dgm:spPr/>
      <dgm:t>
        <a:bodyPr/>
        <a:lstStyle/>
        <a:p>
          <a:endParaRPr lang="en-US"/>
        </a:p>
      </dgm:t>
    </dgm:pt>
    <dgm:pt modelId="{DAAD4B30-D805-4579-B7E7-ACBD389FBF6D}" type="sibTrans" cxnId="{53A8FE8F-D0E2-4568-9C5E-4867881FA835}">
      <dgm:prSet/>
      <dgm:spPr/>
      <dgm:t>
        <a:bodyPr/>
        <a:lstStyle/>
        <a:p>
          <a:endParaRPr lang="en-US"/>
        </a:p>
      </dgm:t>
    </dgm:pt>
    <dgm:pt modelId="{9DBA8B96-DFAA-4F05-B021-87A05EC48033}">
      <dgm:prSet phldrT="[Text]" custT="1"/>
      <dgm:spPr/>
      <dgm:t>
        <a:bodyPr/>
        <a:lstStyle/>
        <a:p>
          <a:r>
            <a:rPr lang="en-US" sz="2800" dirty="0">
              <a:latin typeface="Candara" panose="020E0502030303020204" pitchFamily="34" charset="0"/>
            </a:rPr>
            <a:t>Body</a:t>
          </a:r>
        </a:p>
      </dgm:t>
    </dgm:pt>
    <dgm:pt modelId="{5B065D0B-D273-4DED-93CB-48B7E3F76A4A}" type="parTrans" cxnId="{3C5F9015-C10F-435C-9597-E906AAEE74B9}">
      <dgm:prSet/>
      <dgm:spPr/>
      <dgm:t>
        <a:bodyPr/>
        <a:lstStyle/>
        <a:p>
          <a:endParaRPr lang="en-US"/>
        </a:p>
      </dgm:t>
    </dgm:pt>
    <dgm:pt modelId="{E47CE9E5-DE72-4EB4-BE2B-3E23ED6AC711}" type="sibTrans" cxnId="{3C5F9015-C10F-435C-9597-E906AAEE74B9}">
      <dgm:prSet/>
      <dgm:spPr/>
      <dgm:t>
        <a:bodyPr/>
        <a:lstStyle/>
        <a:p>
          <a:endParaRPr lang="en-US"/>
        </a:p>
      </dgm:t>
    </dgm:pt>
    <dgm:pt modelId="{7A185E29-E2E0-401F-9CBC-B56E4566A847}">
      <dgm:prSet phldrT="[Text]" custT="1"/>
      <dgm:spPr/>
      <dgm:t>
        <a:bodyPr/>
        <a:lstStyle/>
        <a:p>
          <a:r>
            <a:rPr lang="en-US" sz="2800" dirty="0">
              <a:latin typeface="Candara" panose="020E0502030303020204" pitchFamily="34" charset="0"/>
            </a:rPr>
            <a:t>Conclusion</a:t>
          </a:r>
        </a:p>
      </dgm:t>
    </dgm:pt>
    <dgm:pt modelId="{65B8C855-ED56-4816-9439-CF3488B7D2D7}" type="parTrans" cxnId="{F8E63736-3794-483B-B40C-7794C926A876}">
      <dgm:prSet/>
      <dgm:spPr/>
      <dgm:t>
        <a:bodyPr/>
        <a:lstStyle/>
        <a:p>
          <a:endParaRPr lang="en-US"/>
        </a:p>
      </dgm:t>
    </dgm:pt>
    <dgm:pt modelId="{AA26A4D5-8538-4DB3-9E19-7FC71E8A9CAA}" type="sibTrans" cxnId="{F8E63736-3794-483B-B40C-7794C926A876}">
      <dgm:prSet/>
      <dgm:spPr/>
      <dgm:t>
        <a:bodyPr/>
        <a:lstStyle/>
        <a:p>
          <a:endParaRPr lang="en-US"/>
        </a:p>
      </dgm:t>
    </dgm:pt>
    <dgm:pt modelId="{1ADEA7E2-42C4-40FF-A14B-83C784F4E803}" type="pres">
      <dgm:prSet presAssocID="{ABECD5B0-3240-4E09-8AC9-3096F473054D}" presName="CompostProcess" presStyleCnt="0">
        <dgm:presLayoutVars>
          <dgm:dir/>
          <dgm:resizeHandles val="exact"/>
        </dgm:presLayoutVars>
      </dgm:prSet>
      <dgm:spPr/>
    </dgm:pt>
    <dgm:pt modelId="{6EC94586-6AF2-407C-90C1-891D11638E67}" type="pres">
      <dgm:prSet presAssocID="{ABECD5B0-3240-4E09-8AC9-3096F473054D}" presName="arrow" presStyleLbl="bgShp" presStyleIdx="0" presStyleCnt="1"/>
      <dgm:spPr/>
    </dgm:pt>
    <dgm:pt modelId="{7555EEEB-99B9-4C59-8C9A-21CCF17226CA}" type="pres">
      <dgm:prSet presAssocID="{ABECD5B0-3240-4E09-8AC9-3096F473054D}" presName="linearProcess" presStyleCnt="0"/>
      <dgm:spPr/>
    </dgm:pt>
    <dgm:pt modelId="{C542C086-526D-4399-8E67-06BB48F02080}" type="pres">
      <dgm:prSet presAssocID="{A007D22E-8549-4EDE-8A1B-ABEDE4614EE8}" presName="textNode" presStyleLbl="node1" presStyleIdx="0" presStyleCnt="3">
        <dgm:presLayoutVars>
          <dgm:bulletEnabled val="1"/>
        </dgm:presLayoutVars>
      </dgm:prSet>
      <dgm:spPr/>
    </dgm:pt>
    <dgm:pt modelId="{2EA38BEA-11CC-4FC8-A3A9-BCB2A2A1D77B}" type="pres">
      <dgm:prSet presAssocID="{20FA063F-636A-4B10-903A-8E416FC1BF1E}" presName="sibTrans" presStyleCnt="0"/>
      <dgm:spPr/>
    </dgm:pt>
    <dgm:pt modelId="{DE099553-295F-454D-8AEA-039A15F31045}" type="pres">
      <dgm:prSet presAssocID="{5108A996-B5A7-4C08-B175-6AD69371046C}" presName="textNode" presStyleLbl="node1" presStyleIdx="1" presStyleCnt="3">
        <dgm:presLayoutVars>
          <dgm:bulletEnabled val="1"/>
        </dgm:presLayoutVars>
      </dgm:prSet>
      <dgm:spPr/>
    </dgm:pt>
    <dgm:pt modelId="{8F3E2EA6-D2F4-4C86-8882-7B5A0E272620}" type="pres">
      <dgm:prSet presAssocID="{23FB0827-0F2C-4733-9F40-5AF52A3CB441}" presName="sibTrans" presStyleCnt="0"/>
      <dgm:spPr/>
    </dgm:pt>
    <dgm:pt modelId="{C34F1DA9-CB7E-4F39-8522-7C974754FE5E}" type="pres">
      <dgm:prSet presAssocID="{6724DE9E-4F34-4071-BD0B-DD42805A5CB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4A4EC08-8135-42D3-88C9-10126F179C82}" type="presOf" srcId="{61D984C6-332C-4D32-8F3D-0127468D010A}" destId="{DE099553-295F-454D-8AEA-039A15F31045}" srcOrd="0" destOrd="1" presId="urn:microsoft.com/office/officeart/2005/8/layout/hProcess9"/>
    <dgm:cxn modelId="{3C5F9015-C10F-435C-9597-E906AAEE74B9}" srcId="{5108A996-B5A7-4C08-B175-6AD69371046C}" destId="{9DBA8B96-DFAA-4F05-B021-87A05EC48033}" srcOrd="1" destOrd="0" parTransId="{5B065D0B-D273-4DED-93CB-48B7E3F76A4A}" sibTransId="{E47CE9E5-DE72-4EB4-BE2B-3E23ED6AC711}"/>
    <dgm:cxn modelId="{FD326623-A9F8-4701-BA51-071F9B121BC2}" type="presOf" srcId="{9DBA8B96-DFAA-4F05-B021-87A05EC48033}" destId="{DE099553-295F-454D-8AEA-039A15F31045}" srcOrd="0" destOrd="2" presId="urn:microsoft.com/office/officeart/2005/8/layout/hProcess9"/>
    <dgm:cxn modelId="{F45B4228-7D24-4B0A-ADD6-4A959068DF69}" type="presOf" srcId="{7A185E29-E2E0-401F-9CBC-B56E4566A847}" destId="{DE099553-295F-454D-8AEA-039A15F31045}" srcOrd="0" destOrd="3" presId="urn:microsoft.com/office/officeart/2005/8/layout/hProcess9"/>
    <dgm:cxn modelId="{B1640733-82DC-4C23-8D71-3D90C8D950D8}" type="presOf" srcId="{A007D22E-8549-4EDE-8A1B-ABEDE4614EE8}" destId="{C542C086-526D-4399-8E67-06BB48F02080}" srcOrd="0" destOrd="0" presId="urn:microsoft.com/office/officeart/2005/8/layout/hProcess9"/>
    <dgm:cxn modelId="{F8E63736-3794-483B-B40C-7794C926A876}" srcId="{5108A996-B5A7-4C08-B175-6AD69371046C}" destId="{7A185E29-E2E0-401F-9CBC-B56E4566A847}" srcOrd="2" destOrd="0" parTransId="{65B8C855-ED56-4816-9439-CF3488B7D2D7}" sibTransId="{AA26A4D5-8538-4DB3-9E19-7FC71E8A9CAA}"/>
    <dgm:cxn modelId="{2F3C955D-C0C9-405C-A4F6-87F64FE65BBD}" type="presOf" srcId="{5108A996-B5A7-4C08-B175-6AD69371046C}" destId="{DE099553-295F-454D-8AEA-039A15F31045}" srcOrd="0" destOrd="0" presId="urn:microsoft.com/office/officeart/2005/8/layout/hProcess9"/>
    <dgm:cxn modelId="{C988BC67-3DCB-4C70-B7E2-ED70F7294EE1}" type="presOf" srcId="{ABECD5B0-3240-4E09-8AC9-3096F473054D}" destId="{1ADEA7E2-42C4-40FF-A14B-83C784F4E803}" srcOrd="0" destOrd="0" presId="urn:microsoft.com/office/officeart/2005/8/layout/hProcess9"/>
    <dgm:cxn modelId="{424FF98A-720D-4CA6-89B2-920E9DC72035}" srcId="{ABECD5B0-3240-4E09-8AC9-3096F473054D}" destId="{A007D22E-8549-4EDE-8A1B-ABEDE4614EE8}" srcOrd="0" destOrd="0" parTransId="{A17441A4-54B3-4C42-9491-17447D33860B}" sibTransId="{20FA063F-636A-4B10-903A-8E416FC1BF1E}"/>
    <dgm:cxn modelId="{C6BEDC8D-8650-49FD-8C9B-3A1FE315B609}" type="presOf" srcId="{6724DE9E-4F34-4071-BD0B-DD42805A5CB6}" destId="{C34F1DA9-CB7E-4F39-8522-7C974754FE5E}" srcOrd="0" destOrd="0" presId="urn:microsoft.com/office/officeart/2005/8/layout/hProcess9"/>
    <dgm:cxn modelId="{53A8FE8F-D0E2-4568-9C5E-4867881FA835}" srcId="{5108A996-B5A7-4C08-B175-6AD69371046C}" destId="{61D984C6-332C-4D32-8F3D-0127468D010A}" srcOrd="0" destOrd="0" parTransId="{4DC38A29-B354-4E5F-8B4C-2C633B74B8C5}" sibTransId="{DAAD4B30-D805-4579-B7E7-ACBD389FBF6D}"/>
    <dgm:cxn modelId="{00A460B5-39D2-4BF6-B153-871F9A908BC8}" srcId="{ABECD5B0-3240-4E09-8AC9-3096F473054D}" destId="{6724DE9E-4F34-4071-BD0B-DD42805A5CB6}" srcOrd="2" destOrd="0" parTransId="{175432E2-E1F5-4180-A244-C4CDC93737A6}" sibTransId="{0F16E58A-BCAE-4469-AA7A-95848DC697A0}"/>
    <dgm:cxn modelId="{E7347ADF-7BE6-41BC-949C-B51D8945E569}" srcId="{ABECD5B0-3240-4E09-8AC9-3096F473054D}" destId="{5108A996-B5A7-4C08-B175-6AD69371046C}" srcOrd="1" destOrd="0" parTransId="{3BFDEE45-D0EE-4578-BF19-93C3F45A9131}" sibTransId="{23FB0827-0F2C-4733-9F40-5AF52A3CB441}"/>
    <dgm:cxn modelId="{01F4C37A-5674-4C29-8D57-E11BCFA06DAF}" type="presParOf" srcId="{1ADEA7E2-42C4-40FF-A14B-83C784F4E803}" destId="{6EC94586-6AF2-407C-90C1-891D11638E67}" srcOrd="0" destOrd="0" presId="urn:microsoft.com/office/officeart/2005/8/layout/hProcess9"/>
    <dgm:cxn modelId="{653C1373-48A0-4ECB-A66A-2F0BF1EA6DDB}" type="presParOf" srcId="{1ADEA7E2-42C4-40FF-A14B-83C784F4E803}" destId="{7555EEEB-99B9-4C59-8C9A-21CCF17226CA}" srcOrd="1" destOrd="0" presId="urn:microsoft.com/office/officeart/2005/8/layout/hProcess9"/>
    <dgm:cxn modelId="{C882EB53-4A33-454D-9A47-117CC510353F}" type="presParOf" srcId="{7555EEEB-99B9-4C59-8C9A-21CCF17226CA}" destId="{C542C086-526D-4399-8E67-06BB48F02080}" srcOrd="0" destOrd="0" presId="urn:microsoft.com/office/officeart/2005/8/layout/hProcess9"/>
    <dgm:cxn modelId="{F0F4D6D3-91FD-4934-9CD3-CBCB58472BC9}" type="presParOf" srcId="{7555EEEB-99B9-4C59-8C9A-21CCF17226CA}" destId="{2EA38BEA-11CC-4FC8-A3A9-BCB2A2A1D77B}" srcOrd="1" destOrd="0" presId="urn:microsoft.com/office/officeart/2005/8/layout/hProcess9"/>
    <dgm:cxn modelId="{787837BC-09BA-4BFD-BA7D-61156B3328F0}" type="presParOf" srcId="{7555EEEB-99B9-4C59-8C9A-21CCF17226CA}" destId="{DE099553-295F-454D-8AEA-039A15F31045}" srcOrd="2" destOrd="0" presId="urn:microsoft.com/office/officeart/2005/8/layout/hProcess9"/>
    <dgm:cxn modelId="{3A27913D-5F9F-4A4B-9A43-12FACAE48A7B}" type="presParOf" srcId="{7555EEEB-99B9-4C59-8C9A-21CCF17226CA}" destId="{8F3E2EA6-D2F4-4C86-8882-7B5A0E272620}" srcOrd="3" destOrd="0" presId="urn:microsoft.com/office/officeart/2005/8/layout/hProcess9"/>
    <dgm:cxn modelId="{B5586F67-E9C9-4D28-BE53-CAB39016FBC4}" type="presParOf" srcId="{7555EEEB-99B9-4C59-8C9A-21CCF17226CA}" destId="{C34F1DA9-CB7E-4F39-8522-7C974754FE5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E4A8A-F596-4A9F-8417-E601613BF6E6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FD208A-661B-45E0-B28F-365B3CAC64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andara" panose="020E0502030303020204" pitchFamily="34" charset="0"/>
            </a:rPr>
            <a:t>Write Script</a:t>
          </a:r>
        </a:p>
      </dgm:t>
    </dgm:pt>
    <dgm:pt modelId="{205935EB-29BB-42B7-8E8E-1A97BD9799C9}" type="parTrans" cxnId="{6AAF32CA-172F-4D1A-8808-CFC2CD19B547}">
      <dgm:prSet/>
      <dgm:spPr/>
      <dgm:t>
        <a:bodyPr/>
        <a:lstStyle/>
        <a:p>
          <a:endParaRPr lang="en-US"/>
        </a:p>
      </dgm:t>
    </dgm:pt>
    <dgm:pt modelId="{46036BB9-B962-4FC6-86AC-FD6CD974AC07}" type="sibTrans" cxnId="{6AAF32CA-172F-4D1A-8808-CFC2CD19B547}">
      <dgm:prSet/>
      <dgm:spPr/>
      <dgm:t>
        <a:bodyPr/>
        <a:lstStyle/>
        <a:p>
          <a:endParaRPr lang="en-US"/>
        </a:p>
      </dgm:t>
    </dgm:pt>
    <dgm:pt modelId="{AF1A4D64-ADD9-469F-BA2D-C2E810C0C6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andara" panose="020E0502030303020204" pitchFamily="34" charset="0"/>
            </a:rPr>
            <a:t>Construct Set</a:t>
          </a:r>
        </a:p>
      </dgm:t>
    </dgm:pt>
    <dgm:pt modelId="{AF449A9B-93D9-4C55-81A3-D30A54AF944A}" type="parTrans" cxnId="{C594623E-F37B-4486-A218-76A824A844C2}">
      <dgm:prSet/>
      <dgm:spPr/>
      <dgm:t>
        <a:bodyPr/>
        <a:lstStyle/>
        <a:p>
          <a:endParaRPr lang="en-US"/>
        </a:p>
      </dgm:t>
    </dgm:pt>
    <dgm:pt modelId="{27D79283-7070-4BF2-9042-76813A3D9546}" type="sibTrans" cxnId="{C594623E-F37B-4486-A218-76A824A844C2}">
      <dgm:prSet/>
      <dgm:spPr/>
      <dgm:t>
        <a:bodyPr/>
        <a:lstStyle/>
        <a:p>
          <a:endParaRPr lang="en-US"/>
        </a:p>
      </dgm:t>
    </dgm:pt>
    <dgm:pt modelId="{888EE5A1-D924-4AA8-B9F1-39107850E8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andara" panose="020E0502030303020204" pitchFamily="34" charset="0"/>
            </a:rPr>
            <a:t>“Block” Movements</a:t>
          </a:r>
        </a:p>
      </dgm:t>
    </dgm:pt>
    <dgm:pt modelId="{4AAE89C1-46A1-4D73-BF8F-F7D48DAC9060}" type="parTrans" cxnId="{A55351C1-5386-4F8E-83C9-A1C2BF147F73}">
      <dgm:prSet/>
      <dgm:spPr/>
      <dgm:t>
        <a:bodyPr/>
        <a:lstStyle/>
        <a:p>
          <a:endParaRPr lang="en-US"/>
        </a:p>
      </dgm:t>
    </dgm:pt>
    <dgm:pt modelId="{85D52977-95CA-4AD6-A645-9D80FC701F91}" type="sibTrans" cxnId="{A55351C1-5386-4F8E-83C9-A1C2BF147F73}">
      <dgm:prSet/>
      <dgm:spPr/>
      <dgm:t>
        <a:bodyPr/>
        <a:lstStyle/>
        <a:p>
          <a:endParaRPr lang="en-US"/>
        </a:p>
      </dgm:t>
    </dgm:pt>
    <dgm:pt modelId="{598218C3-DAD7-4A33-BF3A-929D0FE4DC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andara" panose="020E0502030303020204" pitchFamily="34" charset="0"/>
            </a:rPr>
            <a:t>Create Costumes</a:t>
          </a:r>
        </a:p>
      </dgm:t>
    </dgm:pt>
    <dgm:pt modelId="{6BC129A4-6C16-480B-ACFD-119982D94FD7}" type="parTrans" cxnId="{44211921-D6E3-4F7A-8E97-5E02964EAE74}">
      <dgm:prSet/>
      <dgm:spPr/>
      <dgm:t>
        <a:bodyPr/>
        <a:lstStyle/>
        <a:p>
          <a:endParaRPr lang="en-US"/>
        </a:p>
      </dgm:t>
    </dgm:pt>
    <dgm:pt modelId="{5A9E1370-9041-4980-BFB3-3AE8A1E3B7D4}" type="sibTrans" cxnId="{44211921-D6E3-4F7A-8E97-5E02964EAE74}">
      <dgm:prSet/>
      <dgm:spPr/>
      <dgm:t>
        <a:bodyPr/>
        <a:lstStyle/>
        <a:p>
          <a:endParaRPr lang="en-US"/>
        </a:p>
      </dgm:t>
    </dgm:pt>
    <dgm:pt modelId="{43CAFB3A-D325-4B0D-89E3-6C1C2B3FF7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andara" panose="020E0502030303020204" pitchFamily="34" charset="0"/>
            </a:rPr>
            <a:t>Practice</a:t>
          </a:r>
        </a:p>
      </dgm:t>
    </dgm:pt>
    <dgm:pt modelId="{98C4B430-F772-4863-967C-08BB54F286DC}" type="parTrans" cxnId="{D9987528-CA2E-48B8-BFD5-FC7BE02DAF06}">
      <dgm:prSet/>
      <dgm:spPr/>
      <dgm:t>
        <a:bodyPr/>
        <a:lstStyle/>
        <a:p>
          <a:endParaRPr lang="en-US"/>
        </a:p>
      </dgm:t>
    </dgm:pt>
    <dgm:pt modelId="{1B3B24FF-98AE-4733-B8C5-406B5EF1B3F2}" type="sibTrans" cxnId="{D9987528-CA2E-48B8-BFD5-FC7BE02DAF06}">
      <dgm:prSet/>
      <dgm:spPr/>
      <dgm:t>
        <a:bodyPr/>
        <a:lstStyle/>
        <a:p>
          <a:endParaRPr lang="en-US"/>
        </a:p>
      </dgm:t>
    </dgm:pt>
    <dgm:pt modelId="{981B5F8F-C847-497B-8B32-B5D15DF7ED02}" type="pres">
      <dgm:prSet presAssocID="{644E4A8A-F596-4A9F-8417-E601613BF6E6}" presName="root" presStyleCnt="0">
        <dgm:presLayoutVars>
          <dgm:dir/>
          <dgm:resizeHandles val="exact"/>
        </dgm:presLayoutVars>
      </dgm:prSet>
      <dgm:spPr/>
    </dgm:pt>
    <dgm:pt modelId="{53C3383D-725B-4BB7-AEE4-11B56E7B06EA}" type="pres">
      <dgm:prSet presAssocID="{08FD208A-661B-45E0-B28F-365B3CAC64CC}" presName="compNode" presStyleCnt="0"/>
      <dgm:spPr/>
    </dgm:pt>
    <dgm:pt modelId="{BA17E375-62AC-4198-86E2-3AD278C2D5DF}" type="pres">
      <dgm:prSet presAssocID="{08FD208A-661B-45E0-B28F-365B3CAC64CC}" presName="bgRect" presStyleLbl="bgShp" presStyleIdx="0" presStyleCnt="5"/>
      <dgm:spPr/>
    </dgm:pt>
    <dgm:pt modelId="{8C1F108E-2ED0-422E-8F28-1F3AFEF2B6C3}" type="pres">
      <dgm:prSet presAssocID="{08FD208A-661B-45E0-B28F-365B3CAC64C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DE78205-4B2B-4062-9417-1D7608AC7823}" type="pres">
      <dgm:prSet presAssocID="{08FD208A-661B-45E0-B28F-365B3CAC64CC}" presName="spaceRect" presStyleCnt="0"/>
      <dgm:spPr/>
    </dgm:pt>
    <dgm:pt modelId="{054069E7-7BBB-4898-AD57-479BAA5E7D7F}" type="pres">
      <dgm:prSet presAssocID="{08FD208A-661B-45E0-B28F-365B3CAC64CC}" presName="parTx" presStyleLbl="revTx" presStyleIdx="0" presStyleCnt="5">
        <dgm:presLayoutVars>
          <dgm:chMax val="0"/>
          <dgm:chPref val="0"/>
        </dgm:presLayoutVars>
      </dgm:prSet>
      <dgm:spPr/>
    </dgm:pt>
    <dgm:pt modelId="{4BE7B625-D6B2-4C13-B39F-86A3C05E4441}" type="pres">
      <dgm:prSet presAssocID="{46036BB9-B962-4FC6-86AC-FD6CD974AC07}" presName="sibTrans" presStyleCnt="0"/>
      <dgm:spPr/>
    </dgm:pt>
    <dgm:pt modelId="{A46CE712-6FB0-4AFB-A964-D3C6AA04EC04}" type="pres">
      <dgm:prSet presAssocID="{AF1A4D64-ADD9-469F-BA2D-C2E810C0C6E3}" presName="compNode" presStyleCnt="0"/>
      <dgm:spPr/>
    </dgm:pt>
    <dgm:pt modelId="{D35903B9-E1F9-41DF-8AE2-C7EF6553C8DB}" type="pres">
      <dgm:prSet presAssocID="{AF1A4D64-ADD9-469F-BA2D-C2E810C0C6E3}" presName="bgRect" presStyleLbl="bgShp" presStyleIdx="1" presStyleCnt="5"/>
      <dgm:spPr/>
    </dgm:pt>
    <dgm:pt modelId="{D46EEF3A-BA8A-46F4-A18F-6B89159D9DF1}" type="pres">
      <dgm:prSet presAssocID="{AF1A4D64-ADD9-469F-BA2D-C2E810C0C6E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0C9C2AC9-C9C0-4CD7-96A0-8E4DF5797CD3}" type="pres">
      <dgm:prSet presAssocID="{AF1A4D64-ADD9-469F-BA2D-C2E810C0C6E3}" presName="spaceRect" presStyleCnt="0"/>
      <dgm:spPr/>
    </dgm:pt>
    <dgm:pt modelId="{832B410C-D1A2-4C89-B43C-576A6F924F50}" type="pres">
      <dgm:prSet presAssocID="{AF1A4D64-ADD9-469F-BA2D-C2E810C0C6E3}" presName="parTx" presStyleLbl="revTx" presStyleIdx="1" presStyleCnt="5">
        <dgm:presLayoutVars>
          <dgm:chMax val="0"/>
          <dgm:chPref val="0"/>
        </dgm:presLayoutVars>
      </dgm:prSet>
      <dgm:spPr/>
    </dgm:pt>
    <dgm:pt modelId="{99193D1A-3676-4152-8B81-D11B961C08FC}" type="pres">
      <dgm:prSet presAssocID="{27D79283-7070-4BF2-9042-76813A3D9546}" presName="sibTrans" presStyleCnt="0"/>
      <dgm:spPr/>
    </dgm:pt>
    <dgm:pt modelId="{DDF7EBB8-7570-4AF0-9A14-E80B49DC7D7B}" type="pres">
      <dgm:prSet presAssocID="{888EE5A1-D924-4AA8-B9F1-39107850E8CF}" presName="compNode" presStyleCnt="0"/>
      <dgm:spPr/>
    </dgm:pt>
    <dgm:pt modelId="{575B8C2D-CDB6-449F-98FF-0B491EA3D2AA}" type="pres">
      <dgm:prSet presAssocID="{888EE5A1-D924-4AA8-B9F1-39107850E8CF}" presName="bgRect" presStyleLbl="bgShp" presStyleIdx="2" presStyleCnt="5"/>
      <dgm:spPr/>
    </dgm:pt>
    <dgm:pt modelId="{FE14B2ED-F2DC-4B1C-B88F-838B8DC2EF70}" type="pres">
      <dgm:prSet presAssocID="{888EE5A1-D924-4AA8-B9F1-39107850E8C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E2815D7B-313D-4A60-9D9D-CA2FA79A63D2}" type="pres">
      <dgm:prSet presAssocID="{888EE5A1-D924-4AA8-B9F1-39107850E8CF}" presName="spaceRect" presStyleCnt="0"/>
      <dgm:spPr/>
    </dgm:pt>
    <dgm:pt modelId="{2801C7C1-294F-4FA8-B346-7D8B1C7FC91C}" type="pres">
      <dgm:prSet presAssocID="{888EE5A1-D924-4AA8-B9F1-39107850E8CF}" presName="parTx" presStyleLbl="revTx" presStyleIdx="2" presStyleCnt="5">
        <dgm:presLayoutVars>
          <dgm:chMax val="0"/>
          <dgm:chPref val="0"/>
        </dgm:presLayoutVars>
      </dgm:prSet>
      <dgm:spPr/>
    </dgm:pt>
    <dgm:pt modelId="{A943F0B5-90AB-4F8C-80B5-09F263DE2CA2}" type="pres">
      <dgm:prSet presAssocID="{85D52977-95CA-4AD6-A645-9D80FC701F91}" presName="sibTrans" presStyleCnt="0"/>
      <dgm:spPr/>
    </dgm:pt>
    <dgm:pt modelId="{0035442F-026B-4C00-87F7-5D1B926E714B}" type="pres">
      <dgm:prSet presAssocID="{598218C3-DAD7-4A33-BF3A-929D0FE4DC85}" presName="compNode" presStyleCnt="0"/>
      <dgm:spPr/>
    </dgm:pt>
    <dgm:pt modelId="{7241FCBD-83A9-4CCF-BBDA-2DA9E4CFA331}" type="pres">
      <dgm:prSet presAssocID="{598218C3-DAD7-4A33-BF3A-929D0FE4DC85}" presName="bgRect" presStyleLbl="bgShp" presStyleIdx="3" presStyleCnt="5"/>
      <dgm:spPr/>
    </dgm:pt>
    <dgm:pt modelId="{A1A16364-4726-4607-9BA4-3F2E198171EF}" type="pres">
      <dgm:prSet presAssocID="{598218C3-DAD7-4A33-BF3A-929D0FE4DC8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irt"/>
        </a:ext>
      </dgm:extLst>
    </dgm:pt>
    <dgm:pt modelId="{26D771CE-333C-4469-B8DD-0C93CC4525E8}" type="pres">
      <dgm:prSet presAssocID="{598218C3-DAD7-4A33-BF3A-929D0FE4DC85}" presName="spaceRect" presStyleCnt="0"/>
      <dgm:spPr/>
    </dgm:pt>
    <dgm:pt modelId="{C4850205-2377-469E-A3D1-AE91CA1B7E6A}" type="pres">
      <dgm:prSet presAssocID="{598218C3-DAD7-4A33-BF3A-929D0FE4DC85}" presName="parTx" presStyleLbl="revTx" presStyleIdx="3" presStyleCnt="5">
        <dgm:presLayoutVars>
          <dgm:chMax val="0"/>
          <dgm:chPref val="0"/>
        </dgm:presLayoutVars>
      </dgm:prSet>
      <dgm:spPr/>
    </dgm:pt>
    <dgm:pt modelId="{C0E3EB6E-D978-49B9-B37C-F9B129CCDA64}" type="pres">
      <dgm:prSet presAssocID="{5A9E1370-9041-4980-BFB3-3AE8A1E3B7D4}" presName="sibTrans" presStyleCnt="0"/>
      <dgm:spPr/>
    </dgm:pt>
    <dgm:pt modelId="{07FF9FFE-A088-4F95-9741-9C1F69EE5BC5}" type="pres">
      <dgm:prSet presAssocID="{43CAFB3A-D325-4B0D-89E3-6C1C2B3FF71D}" presName="compNode" presStyleCnt="0"/>
      <dgm:spPr/>
    </dgm:pt>
    <dgm:pt modelId="{65456E28-8C3B-4419-B52A-3F589477D944}" type="pres">
      <dgm:prSet presAssocID="{43CAFB3A-D325-4B0D-89E3-6C1C2B3FF71D}" presName="bgRect" presStyleLbl="bgShp" presStyleIdx="4" presStyleCnt="5"/>
      <dgm:spPr/>
    </dgm:pt>
    <dgm:pt modelId="{F6E5578F-06F1-423F-AD23-57B601E8704E}" type="pres">
      <dgm:prSet presAssocID="{43CAFB3A-D325-4B0D-89E3-6C1C2B3FF71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BB5EC47-924D-49C3-A67B-6F03C83D54F0}" type="pres">
      <dgm:prSet presAssocID="{43CAFB3A-D325-4B0D-89E3-6C1C2B3FF71D}" presName="spaceRect" presStyleCnt="0"/>
      <dgm:spPr/>
    </dgm:pt>
    <dgm:pt modelId="{C093712A-DF48-4243-A089-02E0D7A47245}" type="pres">
      <dgm:prSet presAssocID="{43CAFB3A-D325-4B0D-89E3-6C1C2B3FF71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FD0E90A-B8DF-48A2-BAAF-239100358FC7}" type="presOf" srcId="{08FD208A-661B-45E0-B28F-365B3CAC64CC}" destId="{054069E7-7BBB-4898-AD57-479BAA5E7D7F}" srcOrd="0" destOrd="0" presId="urn:microsoft.com/office/officeart/2018/2/layout/IconVerticalSolidList"/>
    <dgm:cxn modelId="{44211921-D6E3-4F7A-8E97-5E02964EAE74}" srcId="{644E4A8A-F596-4A9F-8417-E601613BF6E6}" destId="{598218C3-DAD7-4A33-BF3A-929D0FE4DC85}" srcOrd="3" destOrd="0" parTransId="{6BC129A4-6C16-480B-ACFD-119982D94FD7}" sibTransId="{5A9E1370-9041-4980-BFB3-3AE8A1E3B7D4}"/>
    <dgm:cxn modelId="{D9987528-CA2E-48B8-BFD5-FC7BE02DAF06}" srcId="{644E4A8A-F596-4A9F-8417-E601613BF6E6}" destId="{43CAFB3A-D325-4B0D-89E3-6C1C2B3FF71D}" srcOrd="4" destOrd="0" parTransId="{98C4B430-F772-4863-967C-08BB54F286DC}" sibTransId="{1B3B24FF-98AE-4733-B8C5-406B5EF1B3F2}"/>
    <dgm:cxn modelId="{4FDA4030-930A-4C56-9AFC-9EE80AF70C54}" type="presOf" srcId="{598218C3-DAD7-4A33-BF3A-929D0FE4DC85}" destId="{C4850205-2377-469E-A3D1-AE91CA1B7E6A}" srcOrd="0" destOrd="0" presId="urn:microsoft.com/office/officeart/2018/2/layout/IconVerticalSolidList"/>
    <dgm:cxn modelId="{C594623E-F37B-4486-A218-76A824A844C2}" srcId="{644E4A8A-F596-4A9F-8417-E601613BF6E6}" destId="{AF1A4D64-ADD9-469F-BA2D-C2E810C0C6E3}" srcOrd="1" destOrd="0" parTransId="{AF449A9B-93D9-4C55-81A3-D30A54AF944A}" sibTransId="{27D79283-7070-4BF2-9042-76813A3D9546}"/>
    <dgm:cxn modelId="{D9D9EC6C-B029-4693-AC24-93D388B8944A}" type="presOf" srcId="{AF1A4D64-ADD9-469F-BA2D-C2E810C0C6E3}" destId="{832B410C-D1A2-4C89-B43C-576A6F924F50}" srcOrd="0" destOrd="0" presId="urn:microsoft.com/office/officeart/2018/2/layout/IconVerticalSolidList"/>
    <dgm:cxn modelId="{A9053099-9F24-4771-AB2F-D3B2AC980491}" type="presOf" srcId="{43CAFB3A-D325-4B0D-89E3-6C1C2B3FF71D}" destId="{C093712A-DF48-4243-A089-02E0D7A47245}" srcOrd="0" destOrd="0" presId="urn:microsoft.com/office/officeart/2018/2/layout/IconVerticalSolidList"/>
    <dgm:cxn modelId="{A55351C1-5386-4F8E-83C9-A1C2BF147F73}" srcId="{644E4A8A-F596-4A9F-8417-E601613BF6E6}" destId="{888EE5A1-D924-4AA8-B9F1-39107850E8CF}" srcOrd="2" destOrd="0" parTransId="{4AAE89C1-46A1-4D73-BF8F-F7D48DAC9060}" sibTransId="{85D52977-95CA-4AD6-A645-9D80FC701F91}"/>
    <dgm:cxn modelId="{6AAF32CA-172F-4D1A-8808-CFC2CD19B547}" srcId="{644E4A8A-F596-4A9F-8417-E601613BF6E6}" destId="{08FD208A-661B-45E0-B28F-365B3CAC64CC}" srcOrd="0" destOrd="0" parTransId="{205935EB-29BB-42B7-8E8E-1A97BD9799C9}" sibTransId="{46036BB9-B962-4FC6-86AC-FD6CD974AC07}"/>
    <dgm:cxn modelId="{9131E2D7-C9E0-4C3F-9628-F1E67ECE3626}" type="presOf" srcId="{644E4A8A-F596-4A9F-8417-E601613BF6E6}" destId="{981B5F8F-C847-497B-8B32-B5D15DF7ED02}" srcOrd="0" destOrd="0" presId="urn:microsoft.com/office/officeart/2018/2/layout/IconVerticalSolidList"/>
    <dgm:cxn modelId="{740F1CFB-262C-4CD8-88F6-E224253E7914}" type="presOf" srcId="{888EE5A1-D924-4AA8-B9F1-39107850E8CF}" destId="{2801C7C1-294F-4FA8-B346-7D8B1C7FC91C}" srcOrd="0" destOrd="0" presId="urn:microsoft.com/office/officeart/2018/2/layout/IconVerticalSolidList"/>
    <dgm:cxn modelId="{C394B094-BB54-466A-893B-C8AAF7EC30B4}" type="presParOf" srcId="{981B5F8F-C847-497B-8B32-B5D15DF7ED02}" destId="{53C3383D-725B-4BB7-AEE4-11B56E7B06EA}" srcOrd="0" destOrd="0" presId="urn:microsoft.com/office/officeart/2018/2/layout/IconVerticalSolidList"/>
    <dgm:cxn modelId="{CB31B3AE-C7E5-4D8B-8096-9AC358AE1D39}" type="presParOf" srcId="{53C3383D-725B-4BB7-AEE4-11B56E7B06EA}" destId="{BA17E375-62AC-4198-86E2-3AD278C2D5DF}" srcOrd="0" destOrd="0" presId="urn:microsoft.com/office/officeart/2018/2/layout/IconVerticalSolidList"/>
    <dgm:cxn modelId="{18E02E56-F0A7-4C17-9634-E558872217A3}" type="presParOf" srcId="{53C3383D-725B-4BB7-AEE4-11B56E7B06EA}" destId="{8C1F108E-2ED0-422E-8F28-1F3AFEF2B6C3}" srcOrd="1" destOrd="0" presId="urn:microsoft.com/office/officeart/2018/2/layout/IconVerticalSolidList"/>
    <dgm:cxn modelId="{3192DB8C-B03A-40E3-A522-597A1CA9C9B5}" type="presParOf" srcId="{53C3383D-725B-4BB7-AEE4-11B56E7B06EA}" destId="{7DE78205-4B2B-4062-9417-1D7608AC7823}" srcOrd="2" destOrd="0" presId="urn:microsoft.com/office/officeart/2018/2/layout/IconVerticalSolidList"/>
    <dgm:cxn modelId="{208A434D-6A04-4698-8509-6C0D5159C584}" type="presParOf" srcId="{53C3383D-725B-4BB7-AEE4-11B56E7B06EA}" destId="{054069E7-7BBB-4898-AD57-479BAA5E7D7F}" srcOrd="3" destOrd="0" presId="urn:microsoft.com/office/officeart/2018/2/layout/IconVerticalSolidList"/>
    <dgm:cxn modelId="{52056586-9E2F-41E5-9AF5-50401D167766}" type="presParOf" srcId="{981B5F8F-C847-497B-8B32-B5D15DF7ED02}" destId="{4BE7B625-D6B2-4C13-B39F-86A3C05E4441}" srcOrd="1" destOrd="0" presId="urn:microsoft.com/office/officeart/2018/2/layout/IconVerticalSolidList"/>
    <dgm:cxn modelId="{0154D7EF-8297-4024-A788-3EB92857E269}" type="presParOf" srcId="{981B5F8F-C847-497B-8B32-B5D15DF7ED02}" destId="{A46CE712-6FB0-4AFB-A964-D3C6AA04EC04}" srcOrd="2" destOrd="0" presId="urn:microsoft.com/office/officeart/2018/2/layout/IconVerticalSolidList"/>
    <dgm:cxn modelId="{F560D49C-DC2F-42C7-A4EE-5F3749106D90}" type="presParOf" srcId="{A46CE712-6FB0-4AFB-A964-D3C6AA04EC04}" destId="{D35903B9-E1F9-41DF-8AE2-C7EF6553C8DB}" srcOrd="0" destOrd="0" presId="urn:microsoft.com/office/officeart/2018/2/layout/IconVerticalSolidList"/>
    <dgm:cxn modelId="{90DB24E9-BC00-42E1-B1D1-A29298B221FA}" type="presParOf" srcId="{A46CE712-6FB0-4AFB-A964-D3C6AA04EC04}" destId="{D46EEF3A-BA8A-46F4-A18F-6B89159D9DF1}" srcOrd="1" destOrd="0" presId="urn:microsoft.com/office/officeart/2018/2/layout/IconVerticalSolidList"/>
    <dgm:cxn modelId="{23ECD2BF-50DD-4D25-B2D3-E3A130070464}" type="presParOf" srcId="{A46CE712-6FB0-4AFB-A964-D3C6AA04EC04}" destId="{0C9C2AC9-C9C0-4CD7-96A0-8E4DF5797CD3}" srcOrd="2" destOrd="0" presId="urn:microsoft.com/office/officeart/2018/2/layout/IconVerticalSolidList"/>
    <dgm:cxn modelId="{6E2EF1B1-A8B0-4F09-A1A1-BB5AF5AC1007}" type="presParOf" srcId="{A46CE712-6FB0-4AFB-A964-D3C6AA04EC04}" destId="{832B410C-D1A2-4C89-B43C-576A6F924F50}" srcOrd="3" destOrd="0" presId="urn:microsoft.com/office/officeart/2018/2/layout/IconVerticalSolidList"/>
    <dgm:cxn modelId="{37F9DFE2-993D-462A-BE53-70AF47B73350}" type="presParOf" srcId="{981B5F8F-C847-497B-8B32-B5D15DF7ED02}" destId="{99193D1A-3676-4152-8B81-D11B961C08FC}" srcOrd="3" destOrd="0" presId="urn:microsoft.com/office/officeart/2018/2/layout/IconVerticalSolidList"/>
    <dgm:cxn modelId="{DFF3EA7E-33B7-42F2-9955-695086E703A1}" type="presParOf" srcId="{981B5F8F-C847-497B-8B32-B5D15DF7ED02}" destId="{DDF7EBB8-7570-4AF0-9A14-E80B49DC7D7B}" srcOrd="4" destOrd="0" presId="urn:microsoft.com/office/officeart/2018/2/layout/IconVerticalSolidList"/>
    <dgm:cxn modelId="{E825685D-D2B7-4F0A-8896-7B3EBA661182}" type="presParOf" srcId="{DDF7EBB8-7570-4AF0-9A14-E80B49DC7D7B}" destId="{575B8C2D-CDB6-449F-98FF-0B491EA3D2AA}" srcOrd="0" destOrd="0" presId="urn:microsoft.com/office/officeart/2018/2/layout/IconVerticalSolidList"/>
    <dgm:cxn modelId="{A0629CA2-A3A9-4D85-B3AA-A7092C21A4BB}" type="presParOf" srcId="{DDF7EBB8-7570-4AF0-9A14-E80B49DC7D7B}" destId="{FE14B2ED-F2DC-4B1C-B88F-838B8DC2EF70}" srcOrd="1" destOrd="0" presId="urn:microsoft.com/office/officeart/2018/2/layout/IconVerticalSolidList"/>
    <dgm:cxn modelId="{65143E9D-2705-4CA8-B3A3-4AC18CFE012D}" type="presParOf" srcId="{DDF7EBB8-7570-4AF0-9A14-E80B49DC7D7B}" destId="{E2815D7B-313D-4A60-9D9D-CA2FA79A63D2}" srcOrd="2" destOrd="0" presId="urn:microsoft.com/office/officeart/2018/2/layout/IconVerticalSolidList"/>
    <dgm:cxn modelId="{50D90567-9777-4A73-9486-7F4DC986592C}" type="presParOf" srcId="{DDF7EBB8-7570-4AF0-9A14-E80B49DC7D7B}" destId="{2801C7C1-294F-4FA8-B346-7D8B1C7FC91C}" srcOrd="3" destOrd="0" presId="urn:microsoft.com/office/officeart/2018/2/layout/IconVerticalSolidList"/>
    <dgm:cxn modelId="{BBE6FB18-1EDE-4F77-A2C5-5DE0F4B6552F}" type="presParOf" srcId="{981B5F8F-C847-497B-8B32-B5D15DF7ED02}" destId="{A943F0B5-90AB-4F8C-80B5-09F263DE2CA2}" srcOrd="5" destOrd="0" presId="urn:microsoft.com/office/officeart/2018/2/layout/IconVerticalSolidList"/>
    <dgm:cxn modelId="{BD28E996-8409-47AA-A695-4CD65830D0CE}" type="presParOf" srcId="{981B5F8F-C847-497B-8B32-B5D15DF7ED02}" destId="{0035442F-026B-4C00-87F7-5D1B926E714B}" srcOrd="6" destOrd="0" presId="urn:microsoft.com/office/officeart/2018/2/layout/IconVerticalSolidList"/>
    <dgm:cxn modelId="{FD962855-6617-4DA2-9707-CC7F58AC8BA7}" type="presParOf" srcId="{0035442F-026B-4C00-87F7-5D1B926E714B}" destId="{7241FCBD-83A9-4CCF-BBDA-2DA9E4CFA331}" srcOrd="0" destOrd="0" presId="urn:microsoft.com/office/officeart/2018/2/layout/IconVerticalSolidList"/>
    <dgm:cxn modelId="{04B6B2AE-B774-4108-9C4A-86A57524060F}" type="presParOf" srcId="{0035442F-026B-4C00-87F7-5D1B926E714B}" destId="{A1A16364-4726-4607-9BA4-3F2E198171EF}" srcOrd="1" destOrd="0" presId="urn:microsoft.com/office/officeart/2018/2/layout/IconVerticalSolidList"/>
    <dgm:cxn modelId="{87810612-5963-468D-85C1-4744160486A6}" type="presParOf" srcId="{0035442F-026B-4C00-87F7-5D1B926E714B}" destId="{26D771CE-333C-4469-B8DD-0C93CC4525E8}" srcOrd="2" destOrd="0" presId="urn:microsoft.com/office/officeart/2018/2/layout/IconVerticalSolidList"/>
    <dgm:cxn modelId="{EE0C1622-147A-431D-A1F7-BBCF8D6B0968}" type="presParOf" srcId="{0035442F-026B-4C00-87F7-5D1B926E714B}" destId="{C4850205-2377-469E-A3D1-AE91CA1B7E6A}" srcOrd="3" destOrd="0" presId="urn:microsoft.com/office/officeart/2018/2/layout/IconVerticalSolidList"/>
    <dgm:cxn modelId="{008E20D9-533A-4AC1-B59A-DB8D7239F136}" type="presParOf" srcId="{981B5F8F-C847-497B-8B32-B5D15DF7ED02}" destId="{C0E3EB6E-D978-49B9-B37C-F9B129CCDA64}" srcOrd="7" destOrd="0" presId="urn:microsoft.com/office/officeart/2018/2/layout/IconVerticalSolidList"/>
    <dgm:cxn modelId="{DBDB63F6-907D-4205-B2CB-80347DBB9B94}" type="presParOf" srcId="{981B5F8F-C847-497B-8B32-B5D15DF7ED02}" destId="{07FF9FFE-A088-4F95-9741-9C1F69EE5BC5}" srcOrd="8" destOrd="0" presId="urn:microsoft.com/office/officeart/2018/2/layout/IconVerticalSolidList"/>
    <dgm:cxn modelId="{9A075177-0105-4C49-9D26-18236D2C52F5}" type="presParOf" srcId="{07FF9FFE-A088-4F95-9741-9C1F69EE5BC5}" destId="{65456E28-8C3B-4419-B52A-3F589477D944}" srcOrd="0" destOrd="0" presId="urn:microsoft.com/office/officeart/2018/2/layout/IconVerticalSolidList"/>
    <dgm:cxn modelId="{EE86A139-33A3-42C2-947E-9B63F449D565}" type="presParOf" srcId="{07FF9FFE-A088-4F95-9741-9C1F69EE5BC5}" destId="{F6E5578F-06F1-423F-AD23-57B601E8704E}" srcOrd="1" destOrd="0" presId="urn:microsoft.com/office/officeart/2018/2/layout/IconVerticalSolidList"/>
    <dgm:cxn modelId="{8F0A4E24-C470-433C-9AF6-F67C3007C0F6}" type="presParOf" srcId="{07FF9FFE-A088-4F95-9741-9C1F69EE5BC5}" destId="{0BB5EC47-924D-49C3-A67B-6F03C83D54F0}" srcOrd="2" destOrd="0" presId="urn:microsoft.com/office/officeart/2018/2/layout/IconVerticalSolidList"/>
    <dgm:cxn modelId="{703DF099-CC92-4776-A931-5B02610902D4}" type="presParOf" srcId="{07FF9FFE-A088-4F95-9741-9C1F69EE5BC5}" destId="{C093712A-DF48-4243-A089-02E0D7A472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8A374-96D5-493E-A141-53A25680E26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ABFABBA-2AD4-444C-9633-EC9E216A9499}">
      <dgm:prSet custT="1"/>
      <dgm:spPr/>
      <dgm:t>
        <a:bodyPr/>
        <a:lstStyle/>
        <a:p>
          <a:r>
            <a:rPr lang="en-US" sz="2400" dirty="0">
              <a:latin typeface="Candara" panose="020E0502030303020204" pitchFamily="34" charset="0"/>
            </a:rPr>
            <a:t>Access a video camera, computer, and editing software</a:t>
          </a:r>
        </a:p>
      </dgm:t>
    </dgm:pt>
    <dgm:pt modelId="{BED73C2B-1924-49EE-8A2C-47C97E4CA88F}" type="parTrans" cxnId="{ECE27776-FE9B-4C55-B6C8-E10A5133382D}">
      <dgm:prSet/>
      <dgm:spPr/>
      <dgm:t>
        <a:bodyPr/>
        <a:lstStyle/>
        <a:p>
          <a:endParaRPr lang="en-US"/>
        </a:p>
      </dgm:t>
    </dgm:pt>
    <dgm:pt modelId="{8C1827E5-0C59-4EF1-89C3-C73BAC38B210}" type="sibTrans" cxnId="{ECE27776-FE9B-4C55-B6C8-E10A5133382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0BD00A6-051F-4D83-968F-FBE637C04B2B}">
      <dgm:prSet custT="1"/>
      <dgm:spPr/>
      <dgm:t>
        <a:bodyPr/>
        <a:lstStyle/>
        <a:p>
          <a:r>
            <a:rPr lang="en-US" sz="2400" dirty="0">
              <a:latin typeface="Candara" panose="020E0502030303020204" pitchFamily="34" charset="0"/>
            </a:rPr>
            <a:t>Keep a database</a:t>
          </a:r>
        </a:p>
      </dgm:t>
    </dgm:pt>
    <dgm:pt modelId="{4A4A4AD0-9B1C-40A0-A8B6-00EB88ADA7E7}" type="parTrans" cxnId="{B7F674AB-10CB-400A-9AA3-64DC1E1C012D}">
      <dgm:prSet/>
      <dgm:spPr/>
      <dgm:t>
        <a:bodyPr/>
        <a:lstStyle/>
        <a:p>
          <a:endParaRPr lang="en-US"/>
        </a:p>
      </dgm:t>
    </dgm:pt>
    <dgm:pt modelId="{6ACAC6E7-65D8-4FC0-821F-3CB2C1CE1A0E}" type="sibTrans" cxnId="{B7F674AB-10CB-400A-9AA3-64DC1E1C012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24F8458-941D-41BA-B38D-FA6B79B6E1FF}">
      <dgm:prSet custT="1"/>
      <dgm:spPr/>
      <dgm:t>
        <a:bodyPr/>
        <a:lstStyle/>
        <a:p>
          <a:r>
            <a:rPr lang="en-US" sz="2400" dirty="0">
              <a:latin typeface="Candara" panose="020E0502030303020204" pitchFamily="34" charset="0"/>
            </a:rPr>
            <a:t>Create a timeline </a:t>
          </a:r>
        </a:p>
      </dgm:t>
    </dgm:pt>
    <dgm:pt modelId="{9C08354A-D033-4EF2-9A9A-A8D61F02B28E}" type="parTrans" cxnId="{EC0347EB-1BC3-4BBF-BB57-F6E2851E4908}">
      <dgm:prSet/>
      <dgm:spPr/>
      <dgm:t>
        <a:bodyPr/>
        <a:lstStyle/>
        <a:p>
          <a:endParaRPr lang="en-US"/>
        </a:p>
      </dgm:t>
    </dgm:pt>
    <dgm:pt modelId="{B79EC8AA-9855-4943-992D-94216E96DB2C}" type="sibTrans" cxnId="{EC0347EB-1BC3-4BBF-BB57-F6E2851E490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E0503D2-FBD4-4008-821B-0AD375A25B78}">
      <dgm:prSet custT="1"/>
      <dgm:spPr/>
      <dgm:t>
        <a:bodyPr/>
        <a:lstStyle/>
        <a:p>
          <a:r>
            <a:rPr lang="en-US" sz="2400" dirty="0">
              <a:latin typeface="Candara" panose="020E0502030303020204" pitchFamily="34" charset="0"/>
            </a:rPr>
            <a:t>Allow time for editing </a:t>
          </a:r>
        </a:p>
      </dgm:t>
    </dgm:pt>
    <dgm:pt modelId="{62F8DCF5-8B46-453F-942F-916031D11225}" type="parTrans" cxnId="{9FF83053-5E1E-4002-BF3C-64310AAC5E64}">
      <dgm:prSet/>
      <dgm:spPr/>
      <dgm:t>
        <a:bodyPr/>
        <a:lstStyle/>
        <a:p>
          <a:endParaRPr lang="en-US"/>
        </a:p>
      </dgm:t>
    </dgm:pt>
    <dgm:pt modelId="{805BD2FE-23A1-44F9-98C0-A88186065E8B}" type="sibTrans" cxnId="{9FF83053-5E1E-4002-BF3C-64310AAC5E6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B5F6A4A-9C14-405E-A98B-EA90E0D0E961}" type="pres">
      <dgm:prSet presAssocID="{2528A374-96D5-493E-A141-53A25680E266}" presName="Name0" presStyleCnt="0">
        <dgm:presLayoutVars>
          <dgm:animLvl val="lvl"/>
          <dgm:resizeHandles val="exact"/>
        </dgm:presLayoutVars>
      </dgm:prSet>
      <dgm:spPr/>
    </dgm:pt>
    <dgm:pt modelId="{8E1C50FD-3917-42B4-9829-380EE5358A6D}" type="pres">
      <dgm:prSet presAssocID="{7ABFABBA-2AD4-444C-9633-EC9E216A9499}" presName="compositeNode" presStyleCnt="0">
        <dgm:presLayoutVars>
          <dgm:bulletEnabled val="1"/>
        </dgm:presLayoutVars>
      </dgm:prSet>
      <dgm:spPr/>
    </dgm:pt>
    <dgm:pt modelId="{D1F189F6-7CA8-4316-B92D-BC5653E31BC2}" type="pres">
      <dgm:prSet presAssocID="{7ABFABBA-2AD4-444C-9633-EC9E216A9499}" presName="bgRect" presStyleLbl="bgAccFollowNode1" presStyleIdx="0" presStyleCnt="4"/>
      <dgm:spPr/>
    </dgm:pt>
    <dgm:pt modelId="{8BBD96F7-54C1-4193-B020-C65862208B74}" type="pres">
      <dgm:prSet presAssocID="{8C1827E5-0C59-4EF1-89C3-C73BAC38B210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1C39A95E-8EF7-4D49-B41C-1F2F1111B4D3}" type="pres">
      <dgm:prSet presAssocID="{7ABFABBA-2AD4-444C-9633-EC9E216A9499}" presName="bottomLine" presStyleLbl="alignNode1" presStyleIdx="1" presStyleCnt="8">
        <dgm:presLayoutVars/>
      </dgm:prSet>
      <dgm:spPr/>
    </dgm:pt>
    <dgm:pt modelId="{97A3A28D-0588-47FA-8E25-A6F49989ACAA}" type="pres">
      <dgm:prSet presAssocID="{7ABFABBA-2AD4-444C-9633-EC9E216A9499}" presName="nodeText" presStyleLbl="bgAccFollowNode1" presStyleIdx="0" presStyleCnt="4">
        <dgm:presLayoutVars>
          <dgm:bulletEnabled val="1"/>
        </dgm:presLayoutVars>
      </dgm:prSet>
      <dgm:spPr/>
    </dgm:pt>
    <dgm:pt modelId="{E8E29A78-EA63-42B2-8400-C50A86AF3621}" type="pres">
      <dgm:prSet presAssocID="{8C1827E5-0C59-4EF1-89C3-C73BAC38B210}" presName="sibTrans" presStyleCnt="0"/>
      <dgm:spPr/>
    </dgm:pt>
    <dgm:pt modelId="{152DDCC4-9536-4D03-BC48-8E2C7A15E8C0}" type="pres">
      <dgm:prSet presAssocID="{A0BD00A6-051F-4D83-968F-FBE637C04B2B}" presName="compositeNode" presStyleCnt="0">
        <dgm:presLayoutVars>
          <dgm:bulletEnabled val="1"/>
        </dgm:presLayoutVars>
      </dgm:prSet>
      <dgm:spPr/>
    </dgm:pt>
    <dgm:pt modelId="{61CF890A-4824-4897-9AF3-258D2360D4A6}" type="pres">
      <dgm:prSet presAssocID="{A0BD00A6-051F-4D83-968F-FBE637C04B2B}" presName="bgRect" presStyleLbl="bgAccFollowNode1" presStyleIdx="1" presStyleCnt="4"/>
      <dgm:spPr/>
    </dgm:pt>
    <dgm:pt modelId="{25580916-F4B9-4EBC-9F87-5C5925DAE15F}" type="pres">
      <dgm:prSet presAssocID="{6ACAC6E7-65D8-4FC0-821F-3CB2C1CE1A0E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ACB79DBF-596D-43BD-8427-86BB02EC1249}" type="pres">
      <dgm:prSet presAssocID="{A0BD00A6-051F-4D83-968F-FBE637C04B2B}" presName="bottomLine" presStyleLbl="alignNode1" presStyleIdx="3" presStyleCnt="8">
        <dgm:presLayoutVars/>
      </dgm:prSet>
      <dgm:spPr/>
    </dgm:pt>
    <dgm:pt modelId="{902FC488-8D51-474E-9D40-D97E66A2A7F8}" type="pres">
      <dgm:prSet presAssocID="{A0BD00A6-051F-4D83-968F-FBE637C04B2B}" presName="nodeText" presStyleLbl="bgAccFollowNode1" presStyleIdx="1" presStyleCnt="4">
        <dgm:presLayoutVars>
          <dgm:bulletEnabled val="1"/>
        </dgm:presLayoutVars>
      </dgm:prSet>
      <dgm:spPr/>
    </dgm:pt>
    <dgm:pt modelId="{EE0E75F6-717D-4D99-8C0D-A1FDE2FAE295}" type="pres">
      <dgm:prSet presAssocID="{6ACAC6E7-65D8-4FC0-821F-3CB2C1CE1A0E}" presName="sibTrans" presStyleCnt="0"/>
      <dgm:spPr/>
    </dgm:pt>
    <dgm:pt modelId="{38516DC6-8A80-4DC9-9851-3B84C42EC002}" type="pres">
      <dgm:prSet presAssocID="{224F8458-941D-41BA-B38D-FA6B79B6E1FF}" presName="compositeNode" presStyleCnt="0">
        <dgm:presLayoutVars>
          <dgm:bulletEnabled val="1"/>
        </dgm:presLayoutVars>
      </dgm:prSet>
      <dgm:spPr/>
    </dgm:pt>
    <dgm:pt modelId="{178C7622-69AD-4C90-81BA-B103368F3F0C}" type="pres">
      <dgm:prSet presAssocID="{224F8458-941D-41BA-B38D-FA6B79B6E1FF}" presName="bgRect" presStyleLbl="bgAccFollowNode1" presStyleIdx="2" presStyleCnt="4"/>
      <dgm:spPr/>
    </dgm:pt>
    <dgm:pt modelId="{2D9A34B9-75D6-4DEE-AF6E-CDD1BF9DBA23}" type="pres">
      <dgm:prSet presAssocID="{B79EC8AA-9855-4943-992D-94216E96DB2C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DFA30BA4-F1E6-46E7-B8E9-1EB3C9E63BFE}" type="pres">
      <dgm:prSet presAssocID="{224F8458-941D-41BA-B38D-FA6B79B6E1FF}" presName="bottomLine" presStyleLbl="alignNode1" presStyleIdx="5" presStyleCnt="8">
        <dgm:presLayoutVars/>
      </dgm:prSet>
      <dgm:spPr/>
    </dgm:pt>
    <dgm:pt modelId="{48CE0017-B8D8-4C0F-A40F-3499594BC29A}" type="pres">
      <dgm:prSet presAssocID="{224F8458-941D-41BA-B38D-FA6B79B6E1FF}" presName="nodeText" presStyleLbl="bgAccFollowNode1" presStyleIdx="2" presStyleCnt="4">
        <dgm:presLayoutVars>
          <dgm:bulletEnabled val="1"/>
        </dgm:presLayoutVars>
      </dgm:prSet>
      <dgm:spPr/>
    </dgm:pt>
    <dgm:pt modelId="{A3883DBB-CC2D-4C4E-B6B7-93E148CC6A74}" type="pres">
      <dgm:prSet presAssocID="{B79EC8AA-9855-4943-992D-94216E96DB2C}" presName="sibTrans" presStyleCnt="0"/>
      <dgm:spPr/>
    </dgm:pt>
    <dgm:pt modelId="{1313AEC1-ECC4-4769-8A92-9793096A3D3E}" type="pres">
      <dgm:prSet presAssocID="{EE0503D2-FBD4-4008-821B-0AD375A25B78}" presName="compositeNode" presStyleCnt="0">
        <dgm:presLayoutVars>
          <dgm:bulletEnabled val="1"/>
        </dgm:presLayoutVars>
      </dgm:prSet>
      <dgm:spPr/>
    </dgm:pt>
    <dgm:pt modelId="{D5A04090-C915-4822-BC2A-1C1F8B52602D}" type="pres">
      <dgm:prSet presAssocID="{EE0503D2-FBD4-4008-821B-0AD375A25B78}" presName="bgRect" presStyleLbl="bgAccFollowNode1" presStyleIdx="3" presStyleCnt="4"/>
      <dgm:spPr/>
    </dgm:pt>
    <dgm:pt modelId="{5909D1CA-E594-4005-9D2A-3B8DFD3736E0}" type="pres">
      <dgm:prSet presAssocID="{805BD2FE-23A1-44F9-98C0-A88186065E8B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9B8EA24F-8400-4E27-BEA9-9C6E58FE733C}" type="pres">
      <dgm:prSet presAssocID="{EE0503D2-FBD4-4008-821B-0AD375A25B78}" presName="bottomLine" presStyleLbl="alignNode1" presStyleIdx="7" presStyleCnt="8">
        <dgm:presLayoutVars/>
      </dgm:prSet>
      <dgm:spPr/>
    </dgm:pt>
    <dgm:pt modelId="{5ED032BB-3C0C-4807-8F9D-7A3F6451B2E3}" type="pres">
      <dgm:prSet presAssocID="{EE0503D2-FBD4-4008-821B-0AD375A25B78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B9A2AA06-5DBF-4132-8967-9186430D02AA}" type="presOf" srcId="{EE0503D2-FBD4-4008-821B-0AD375A25B78}" destId="{D5A04090-C915-4822-BC2A-1C1F8B52602D}" srcOrd="0" destOrd="0" presId="urn:microsoft.com/office/officeart/2016/7/layout/BasicLinearProcessNumbered"/>
    <dgm:cxn modelId="{2F850E0E-DA87-4956-9439-3076A1CA7558}" type="presOf" srcId="{EE0503D2-FBD4-4008-821B-0AD375A25B78}" destId="{5ED032BB-3C0C-4807-8F9D-7A3F6451B2E3}" srcOrd="1" destOrd="0" presId="urn:microsoft.com/office/officeart/2016/7/layout/BasicLinearProcessNumbered"/>
    <dgm:cxn modelId="{C2824736-9ED2-497E-A4A3-600F931DE1F3}" type="presOf" srcId="{B79EC8AA-9855-4943-992D-94216E96DB2C}" destId="{2D9A34B9-75D6-4DEE-AF6E-CDD1BF9DBA23}" srcOrd="0" destOrd="0" presId="urn:microsoft.com/office/officeart/2016/7/layout/BasicLinearProcessNumbered"/>
    <dgm:cxn modelId="{DCA0105E-DF76-490E-AACB-899F9492A6F3}" type="presOf" srcId="{6ACAC6E7-65D8-4FC0-821F-3CB2C1CE1A0E}" destId="{25580916-F4B9-4EBC-9F87-5C5925DAE15F}" srcOrd="0" destOrd="0" presId="urn:microsoft.com/office/officeart/2016/7/layout/BasicLinearProcessNumbered"/>
    <dgm:cxn modelId="{9FF83053-5E1E-4002-BF3C-64310AAC5E64}" srcId="{2528A374-96D5-493E-A141-53A25680E266}" destId="{EE0503D2-FBD4-4008-821B-0AD375A25B78}" srcOrd="3" destOrd="0" parTransId="{62F8DCF5-8B46-453F-942F-916031D11225}" sibTransId="{805BD2FE-23A1-44F9-98C0-A88186065E8B}"/>
    <dgm:cxn modelId="{ECE27776-FE9B-4C55-B6C8-E10A5133382D}" srcId="{2528A374-96D5-493E-A141-53A25680E266}" destId="{7ABFABBA-2AD4-444C-9633-EC9E216A9499}" srcOrd="0" destOrd="0" parTransId="{BED73C2B-1924-49EE-8A2C-47C97E4CA88F}" sibTransId="{8C1827E5-0C59-4EF1-89C3-C73BAC38B210}"/>
    <dgm:cxn modelId="{3C08C178-90FD-497F-BCD3-A387EE7955E9}" type="presOf" srcId="{7ABFABBA-2AD4-444C-9633-EC9E216A9499}" destId="{D1F189F6-7CA8-4316-B92D-BC5653E31BC2}" srcOrd="0" destOrd="0" presId="urn:microsoft.com/office/officeart/2016/7/layout/BasicLinearProcessNumbered"/>
    <dgm:cxn modelId="{DCA1FE89-7E37-4728-B624-BF3938682C6E}" type="presOf" srcId="{224F8458-941D-41BA-B38D-FA6B79B6E1FF}" destId="{48CE0017-B8D8-4C0F-A40F-3499594BC29A}" srcOrd="1" destOrd="0" presId="urn:microsoft.com/office/officeart/2016/7/layout/BasicLinearProcessNumbered"/>
    <dgm:cxn modelId="{26C7F295-32BB-4F67-BA08-B7EE8B39894A}" type="presOf" srcId="{A0BD00A6-051F-4D83-968F-FBE637C04B2B}" destId="{61CF890A-4824-4897-9AF3-258D2360D4A6}" srcOrd="0" destOrd="0" presId="urn:microsoft.com/office/officeart/2016/7/layout/BasicLinearProcessNumbered"/>
    <dgm:cxn modelId="{649D1A99-C068-4DC3-ABE0-E3628648B7AA}" type="presOf" srcId="{224F8458-941D-41BA-B38D-FA6B79B6E1FF}" destId="{178C7622-69AD-4C90-81BA-B103368F3F0C}" srcOrd="0" destOrd="0" presId="urn:microsoft.com/office/officeart/2016/7/layout/BasicLinearProcessNumbered"/>
    <dgm:cxn modelId="{9DD8109C-C48E-400F-896F-1231FC56D6FB}" type="presOf" srcId="{7ABFABBA-2AD4-444C-9633-EC9E216A9499}" destId="{97A3A28D-0588-47FA-8E25-A6F49989ACAA}" srcOrd="1" destOrd="0" presId="urn:microsoft.com/office/officeart/2016/7/layout/BasicLinearProcessNumbered"/>
    <dgm:cxn modelId="{0376E0A2-820E-4C94-8B9E-A9DFC49B74B4}" type="presOf" srcId="{805BD2FE-23A1-44F9-98C0-A88186065E8B}" destId="{5909D1CA-E594-4005-9D2A-3B8DFD3736E0}" srcOrd="0" destOrd="0" presId="urn:microsoft.com/office/officeart/2016/7/layout/BasicLinearProcessNumbered"/>
    <dgm:cxn modelId="{6552EFA8-02EF-44B3-AA33-46B688A638B4}" type="presOf" srcId="{8C1827E5-0C59-4EF1-89C3-C73BAC38B210}" destId="{8BBD96F7-54C1-4193-B020-C65862208B74}" srcOrd="0" destOrd="0" presId="urn:microsoft.com/office/officeart/2016/7/layout/BasicLinearProcessNumbered"/>
    <dgm:cxn modelId="{B41691A9-0AD7-4341-B886-8A8B61C6CDEF}" type="presOf" srcId="{2528A374-96D5-493E-A141-53A25680E266}" destId="{AB5F6A4A-9C14-405E-A98B-EA90E0D0E961}" srcOrd="0" destOrd="0" presId="urn:microsoft.com/office/officeart/2016/7/layout/BasicLinearProcessNumbered"/>
    <dgm:cxn modelId="{B7F674AB-10CB-400A-9AA3-64DC1E1C012D}" srcId="{2528A374-96D5-493E-A141-53A25680E266}" destId="{A0BD00A6-051F-4D83-968F-FBE637C04B2B}" srcOrd="1" destOrd="0" parTransId="{4A4A4AD0-9B1C-40A0-A8B6-00EB88ADA7E7}" sibTransId="{6ACAC6E7-65D8-4FC0-821F-3CB2C1CE1A0E}"/>
    <dgm:cxn modelId="{9B3BD4B3-643F-4529-8E37-CA692F8E9424}" type="presOf" srcId="{A0BD00A6-051F-4D83-968F-FBE637C04B2B}" destId="{902FC488-8D51-474E-9D40-D97E66A2A7F8}" srcOrd="1" destOrd="0" presId="urn:microsoft.com/office/officeart/2016/7/layout/BasicLinearProcessNumbered"/>
    <dgm:cxn modelId="{EC0347EB-1BC3-4BBF-BB57-F6E2851E4908}" srcId="{2528A374-96D5-493E-A141-53A25680E266}" destId="{224F8458-941D-41BA-B38D-FA6B79B6E1FF}" srcOrd="2" destOrd="0" parTransId="{9C08354A-D033-4EF2-9A9A-A8D61F02B28E}" sibTransId="{B79EC8AA-9855-4943-992D-94216E96DB2C}"/>
    <dgm:cxn modelId="{67094787-2A02-48B1-A1BF-70E382FF302C}" type="presParOf" srcId="{AB5F6A4A-9C14-405E-A98B-EA90E0D0E961}" destId="{8E1C50FD-3917-42B4-9829-380EE5358A6D}" srcOrd="0" destOrd="0" presId="urn:microsoft.com/office/officeart/2016/7/layout/BasicLinearProcessNumbered"/>
    <dgm:cxn modelId="{CCA84CE0-F465-46CD-9986-A482FC7291FE}" type="presParOf" srcId="{8E1C50FD-3917-42B4-9829-380EE5358A6D}" destId="{D1F189F6-7CA8-4316-B92D-BC5653E31BC2}" srcOrd="0" destOrd="0" presId="urn:microsoft.com/office/officeart/2016/7/layout/BasicLinearProcessNumbered"/>
    <dgm:cxn modelId="{899C5F05-3F49-4930-8C9C-CCD17D43351D}" type="presParOf" srcId="{8E1C50FD-3917-42B4-9829-380EE5358A6D}" destId="{8BBD96F7-54C1-4193-B020-C65862208B74}" srcOrd="1" destOrd="0" presId="urn:microsoft.com/office/officeart/2016/7/layout/BasicLinearProcessNumbered"/>
    <dgm:cxn modelId="{0854A00C-BF6F-4E87-AA5C-E14D976BC021}" type="presParOf" srcId="{8E1C50FD-3917-42B4-9829-380EE5358A6D}" destId="{1C39A95E-8EF7-4D49-B41C-1F2F1111B4D3}" srcOrd="2" destOrd="0" presId="urn:microsoft.com/office/officeart/2016/7/layout/BasicLinearProcessNumbered"/>
    <dgm:cxn modelId="{7EE4072E-0175-4A89-8B83-72295859D448}" type="presParOf" srcId="{8E1C50FD-3917-42B4-9829-380EE5358A6D}" destId="{97A3A28D-0588-47FA-8E25-A6F49989ACAA}" srcOrd="3" destOrd="0" presId="urn:microsoft.com/office/officeart/2016/7/layout/BasicLinearProcessNumbered"/>
    <dgm:cxn modelId="{1EC5E8AC-75A3-49FF-9662-C091BFAA77AB}" type="presParOf" srcId="{AB5F6A4A-9C14-405E-A98B-EA90E0D0E961}" destId="{E8E29A78-EA63-42B2-8400-C50A86AF3621}" srcOrd="1" destOrd="0" presId="urn:microsoft.com/office/officeart/2016/7/layout/BasicLinearProcessNumbered"/>
    <dgm:cxn modelId="{C113E739-4059-46AF-B8A4-09F04B83791C}" type="presParOf" srcId="{AB5F6A4A-9C14-405E-A98B-EA90E0D0E961}" destId="{152DDCC4-9536-4D03-BC48-8E2C7A15E8C0}" srcOrd="2" destOrd="0" presId="urn:microsoft.com/office/officeart/2016/7/layout/BasicLinearProcessNumbered"/>
    <dgm:cxn modelId="{B3A9D9D3-CD73-4AA1-BF8B-E57CAD5CDC04}" type="presParOf" srcId="{152DDCC4-9536-4D03-BC48-8E2C7A15E8C0}" destId="{61CF890A-4824-4897-9AF3-258D2360D4A6}" srcOrd="0" destOrd="0" presId="urn:microsoft.com/office/officeart/2016/7/layout/BasicLinearProcessNumbered"/>
    <dgm:cxn modelId="{3002BEA4-3627-4BB0-AD0E-35F607447F4C}" type="presParOf" srcId="{152DDCC4-9536-4D03-BC48-8E2C7A15E8C0}" destId="{25580916-F4B9-4EBC-9F87-5C5925DAE15F}" srcOrd="1" destOrd="0" presId="urn:microsoft.com/office/officeart/2016/7/layout/BasicLinearProcessNumbered"/>
    <dgm:cxn modelId="{D0EA6208-88AD-4C9F-9FD8-EE7552B43DC8}" type="presParOf" srcId="{152DDCC4-9536-4D03-BC48-8E2C7A15E8C0}" destId="{ACB79DBF-596D-43BD-8427-86BB02EC1249}" srcOrd="2" destOrd="0" presId="urn:microsoft.com/office/officeart/2016/7/layout/BasicLinearProcessNumbered"/>
    <dgm:cxn modelId="{8729D4A6-84CB-403C-BB7D-B2082E162125}" type="presParOf" srcId="{152DDCC4-9536-4D03-BC48-8E2C7A15E8C0}" destId="{902FC488-8D51-474E-9D40-D97E66A2A7F8}" srcOrd="3" destOrd="0" presId="urn:microsoft.com/office/officeart/2016/7/layout/BasicLinearProcessNumbered"/>
    <dgm:cxn modelId="{37A0E24E-8FC3-4606-AC44-FDD366F44270}" type="presParOf" srcId="{AB5F6A4A-9C14-405E-A98B-EA90E0D0E961}" destId="{EE0E75F6-717D-4D99-8C0D-A1FDE2FAE295}" srcOrd="3" destOrd="0" presId="urn:microsoft.com/office/officeart/2016/7/layout/BasicLinearProcessNumbered"/>
    <dgm:cxn modelId="{09D9EA3E-F6E6-4FEF-BA6E-24C692F10BB0}" type="presParOf" srcId="{AB5F6A4A-9C14-405E-A98B-EA90E0D0E961}" destId="{38516DC6-8A80-4DC9-9851-3B84C42EC002}" srcOrd="4" destOrd="0" presId="urn:microsoft.com/office/officeart/2016/7/layout/BasicLinearProcessNumbered"/>
    <dgm:cxn modelId="{8A54EC88-550E-40DD-864C-45D6402692C9}" type="presParOf" srcId="{38516DC6-8A80-4DC9-9851-3B84C42EC002}" destId="{178C7622-69AD-4C90-81BA-B103368F3F0C}" srcOrd="0" destOrd="0" presId="urn:microsoft.com/office/officeart/2016/7/layout/BasicLinearProcessNumbered"/>
    <dgm:cxn modelId="{6068B528-3802-4341-AEF5-AE344113C321}" type="presParOf" srcId="{38516DC6-8A80-4DC9-9851-3B84C42EC002}" destId="{2D9A34B9-75D6-4DEE-AF6E-CDD1BF9DBA23}" srcOrd="1" destOrd="0" presId="urn:microsoft.com/office/officeart/2016/7/layout/BasicLinearProcessNumbered"/>
    <dgm:cxn modelId="{F4F73117-40B7-4A5F-BAE0-C61129EFE104}" type="presParOf" srcId="{38516DC6-8A80-4DC9-9851-3B84C42EC002}" destId="{DFA30BA4-F1E6-46E7-B8E9-1EB3C9E63BFE}" srcOrd="2" destOrd="0" presId="urn:microsoft.com/office/officeart/2016/7/layout/BasicLinearProcessNumbered"/>
    <dgm:cxn modelId="{21507800-6C8A-4FFE-92C1-E22FF09C75C4}" type="presParOf" srcId="{38516DC6-8A80-4DC9-9851-3B84C42EC002}" destId="{48CE0017-B8D8-4C0F-A40F-3499594BC29A}" srcOrd="3" destOrd="0" presId="urn:microsoft.com/office/officeart/2016/7/layout/BasicLinearProcessNumbered"/>
    <dgm:cxn modelId="{F851CA75-DCA2-4436-9C78-8C7E3AB0E117}" type="presParOf" srcId="{AB5F6A4A-9C14-405E-A98B-EA90E0D0E961}" destId="{A3883DBB-CC2D-4C4E-B6B7-93E148CC6A74}" srcOrd="5" destOrd="0" presId="urn:microsoft.com/office/officeart/2016/7/layout/BasicLinearProcessNumbered"/>
    <dgm:cxn modelId="{ECA03B9A-51A8-4316-A32D-2D8A1438262B}" type="presParOf" srcId="{AB5F6A4A-9C14-405E-A98B-EA90E0D0E961}" destId="{1313AEC1-ECC4-4769-8A92-9793096A3D3E}" srcOrd="6" destOrd="0" presId="urn:microsoft.com/office/officeart/2016/7/layout/BasicLinearProcessNumbered"/>
    <dgm:cxn modelId="{BC50CC8B-FB8D-4F1C-94D7-3EA3E7D4C83F}" type="presParOf" srcId="{1313AEC1-ECC4-4769-8A92-9793096A3D3E}" destId="{D5A04090-C915-4822-BC2A-1C1F8B52602D}" srcOrd="0" destOrd="0" presId="urn:microsoft.com/office/officeart/2016/7/layout/BasicLinearProcessNumbered"/>
    <dgm:cxn modelId="{B115270F-4FFA-4AD7-9814-666C933DA734}" type="presParOf" srcId="{1313AEC1-ECC4-4769-8A92-9793096A3D3E}" destId="{5909D1CA-E594-4005-9D2A-3B8DFD3736E0}" srcOrd="1" destOrd="0" presId="urn:microsoft.com/office/officeart/2016/7/layout/BasicLinearProcessNumbered"/>
    <dgm:cxn modelId="{B61996D9-5F4E-429D-91C3-80036EF6D9CC}" type="presParOf" srcId="{1313AEC1-ECC4-4769-8A92-9793096A3D3E}" destId="{9B8EA24F-8400-4E27-BEA9-9C6E58FE733C}" srcOrd="2" destOrd="0" presId="urn:microsoft.com/office/officeart/2016/7/layout/BasicLinearProcessNumbered"/>
    <dgm:cxn modelId="{C61F3BCA-FB4E-41D6-9E5A-E77F9C84F56D}" type="presParOf" srcId="{1313AEC1-ECC4-4769-8A92-9793096A3D3E}" destId="{5ED032BB-3C0C-4807-8F9D-7A3F6451B2E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0CB6C-4EF0-434F-AEB5-8DFE36CDEAE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526FC2E-214E-4FDF-939E-38C88C7BF42D}">
      <dgm:prSet custT="1"/>
      <dgm:spPr/>
      <dgm:t>
        <a:bodyPr/>
        <a:lstStyle/>
        <a:p>
          <a:pPr>
            <a:defRPr cap="all"/>
          </a:pPr>
          <a:r>
            <a:rPr lang="en-US" sz="2000" dirty="0">
              <a:latin typeface="Candara" panose="020E0502030303020204" pitchFamily="34" charset="0"/>
            </a:rPr>
            <a:t>Keep it simple</a:t>
          </a:r>
        </a:p>
      </dgm:t>
    </dgm:pt>
    <dgm:pt modelId="{48AEC072-26DC-4027-A14E-8D5C6EB19AFF}" type="parTrans" cxnId="{6C9062B9-3507-4999-9621-A0A52EBEC459}">
      <dgm:prSet/>
      <dgm:spPr/>
      <dgm:t>
        <a:bodyPr/>
        <a:lstStyle/>
        <a:p>
          <a:endParaRPr lang="en-US"/>
        </a:p>
      </dgm:t>
    </dgm:pt>
    <dgm:pt modelId="{F61A13B0-7082-4A43-8709-5D1157337945}" type="sibTrans" cxnId="{6C9062B9-3507-4999-9621-A0A52EBEC459}">
      <dgm:prSet/>
      <dgm:spPr/>
      <dgm:t>
        <a:bodyPr/>
        <a:lstStyle/>
        <a:p>
          <a:endParaRPr lang="en-US"/>
        </a:p>
      </dgm:t>
    </dgm:pt>
    <dgm:pt modelId="{9F013DCC-FB18-4820-977B-5E7DB1E437B1}">
      <dgm:prSet custT="1"/>
      <dgm:spPr/>
      <dgm:t>
        <a:bodyPr/>
        <a:lstStyle/>
        <a:p>
          <a:pPr>
            <a:defRPr cap="all"/>
          </a:pPr>
          <a:r>
            <a:rPr lang="en-US" sz="2000" dirty="0">
              <a:latin typeface="Candara" panose="020E0502030303020204" pitchFamily="34" charset="0"/>
            </a:rPr>
            <a:t>Get inspiration from other websites</a:t>
          </a:r>
        </a:p>
      </dgm:t>
    </dgm:pt>
    <dgm:pt modelId="{80BE434E-1B23-42A4-B520-E955636F9379}" type="parTrans" cxnId="{88639DC9-6ABF-455B-B962-23EC203CCBD2}">
      <dgm:prSet/>
      <dgm:spPr/>
      <dgm:t>
        <a:bodyPr/>
        <a:lstStyle/>
        <a:p>
          <a:endParaRPr lang="en-US"/>
        </a:p>
      </dgm:t>
    </dgm:pt>
    <dgm:pt modelId="{159EE06D-2E59-435D-95CB-DDE63D81B604}" type="sibTrans" cxnId="{88639DC9-6ABF-455B-B962-23EC203CCBD2}">
      <dgm:prSet/>
      <dgm:spPr/>
      <dgm:t>
        <a:bodyPr/>
        <a:lstStyle/>
        <a:p>
          <a:endParaRPr lang="en-US"/>
        </a:p>
      </dgm:t>
    </dgm:pt>
    <dgm:pt modelId="{D0ED9ADF-9977-4512-8F61-238B030BC292}">
      <dgm:prSet custT="1"/>
      <dgm:spPr/>
      <dgm:t>
        <a:bodyPr/>
        <a:lstStyle/>
        <a:p>
          <a:pPr>
            <a:defRPr cap="all"/>
          </a:pPr>
          <a:r>
            <a:rPr lang="en-US" sz="2000" dirty="0">
              <a:latin typeface="Candara" panose="020E0502030303020204" pitchFamily="34" charset="0"/>
            </a:rPr>
            <a:t>Be consistent with font and design </a:t>
          </a:r>
        </a:p>
      </dgm:t>
    </dgm:pt>
    <dgm:pt modelId="{FD1FF675-44AC-4753-AB07-B97BFB670E58}" type="parTrans" cxnId="{C61086F3-C201-4BF9-BCF4-C76BF93291D0}">
      <dgm:prSet/>
      <dgm:spPr/>
      <dgm:t>
        <a:bodyPr/>
        <a:lstStyle/>
        <a:p>
          <a:endParaRPr lang="en-US"/>
        </a:p>
      </dgm:t>
    </dgm:pt>
    <dgm:pt modelId="{11F5D9CB-ADFC-4700-A7D1-473124800889}" type="sibTrans" cxnId="{C61086F3-C201-4BF9-BCF4-C76BF93291D0}">
      <dgm:prSet/>
      <dgm:spPr/>
      <dgm:t>
        <a:bodyPr/>
        <a:lstStyle/>
        <a:p>
          <a:endParaRPr lang="en-US"/>
        </a:p>
      </dgm:t>
    </dgm:pt>
    <dgm:pt modelId="{E971B3B2-505B-44B6-B13C-B7026432CD94}">
      <dgm:prSet custT="1"/>
      <dgm:spPr/>
      <dgm:t>
        <a:bodyPr/>
        <a:lstStyle/>
        <a:p>
          <a:pPr>
            <a:defRPr cap="all"/>
          </a:pPr>
          <a:r>
            <a:rPr lang="en-US" sz="2000" dirty="0">
              <a:latin typeface="Candara" panose="020E0502030303020204" pitchFamily="34" charset="0"/>
            </a:rPr>
            <a:t>Follow all the rules </a:t>
          </a:r>
        </a:p>
      </dgm:t>
    </dgm:pt>
    <dgm:pt modelId="{C416B70D-E6E6-4B6A-85F2-CE981853D293}" type="parTrans" cxnId="{86B80010-5EB9-4C5D-917B-6BE99BCCEB10}">
      <dgm:prSet/>
      <dgm:spPr/>
      <dgm:t>
        <a:bodyPr/>
        <a:lstStyle/>
        <a:p>
          <a:endParaRPr lang="en-US"/>
        </a:p>
      </dgm:t>
    </dgm:pt>
    <dgm:pt modelId="{3254671E-BFEF-4EA9-B2CC-9B2849D1F3FA}" type="sibTrans" cxnId="{86B80010-5EB9-4C5D-917B-6BE99BCCEB10}">
      <dgm:prSet/>
      <dgm:spPr/>
      <dgm:t>
        <a:bodyPr/>
        <a:lstStyle/>
        <a:p>
          <a:endParaRPr lang="en-US"/>
        </a:p>
      </dgm:t>
    </dgm:pt>
    <dgm:pt modelId="{D0E515EF-5122-4AB2-B0A3-063DFEC799EF}" type="pres">
      <dgm:prSet presAssocID="{6160CB6C-4EF0-434F-AEB5-8DFE36CDEAE9}" presName="root" presStyleCnt="0">
        <dgm:presLayoutVars>
          <dgm:dir/>
          <dgm:resizeHandles val="exact"/>
        </dgm:presLayoutVars>
      </dgm:prSet>
      <dgm:spPr/>
    </dgm:pt>
    <dgm:pt modelId="{21ED9E25-BBD5-45B9-B0F3-FFD2714B2D53}" type="pres">
      <dgm:prSet presAssocID="{F526FC2E-214E-4FDF-939E-38C88C7BF42D}" presName="compNode" presStyleCnt="0"/>
      <dgm:spPr/>
    </dgm:pt>
    <dgm:pt modelId="{FA614E92-3BDE-435C-8DAC-6E913845D39B}" type="pres">
      <dgm:prSet presAssocID="{F526FC2E-214E-4FDF-939E-38C88C7BF42D}" presName="iconBgRect" presStyleLbl="bgShp" presStyleIdx="0" presStyleCnt="4"/>
      <dgm:spPr/>
    </dgm:pt>
    <dgm:pt modelId="{535C4261-1133-4B56-87A1-7975D940A62C}" type="pres">
      <dgm:prSet presAssocID="{F526FC2E-214E-4FDF-939E-38C88C7BF42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B7242FCF-262A-4BE1-8D31-AEDEEF2769A6}" type="pres">
      <dgm:prSet presAssocID="{F526FC2E-214E-4FDF-939E-38C88C7BF42D}" presName="spaceRect" presStyleCnt="0"/>
      <dgm:spPr/>
    </dgm:pt>
    <dgm:pt modelId="{EA6329E3-1E39-44BE-8A82-F3B13E343190}" type="pres">
      <dgm:prSet presAssocID="{F526FC2E-214E-4FDF-939E-38C88C7BF42D}" presName="textRect" presStyleLbl="revTx" presStyleIdx="0" presStyleCnt="4">
        <dgm:presLayoutVars>
          <dgm:chMax val="1"/>
          <dgm:chPref val="1"/>
        </dgm:presLayoutVars>
      </dgm:prSet>
      <dgm:spPr/>
    </dgm:pt>
    <dgm:pt modelId="{6DC93083-0FEB-464C-A841-FB8131781C86}" type="pres">
      <dgm:prSet presAssocID="{F61A13B0-7082-4A43-8709-5D1157337945}" presName="sibTrans" presStyleCnt="0"/>
      <dgm:spPr/>
    </dgm:pt>
    <dgm:pt modelId="{F087A152-F29A-4E66-98A0-CAB9ECEAFCEC}" type="pres">
      <dgm:prSet presAssocID="{9F013DCC-FB18-4820-977B-5E7DB1E437B1}" presName="compNode" presStyleCnt="0"/>
      <dgm:spPr/>
    </dgm:pt>
    <dgm:pt modelId="{F1CDA5CD-E99F-4E0D-9149-426D0435EE2E}" type="pres">
      <dgm:prSet presAssocID="{9F013DCC-FB18-4820-977B-5E7DB1E437B1}" presName="iconBgRect" presStyleLbl="bgShp" presStyleIdx="1" presStyleCnt="4"/>
      <dgm:spPr/>
    </dgm:pt>
    <dgm:pt modelId="{DBBA0568-E97A-4576-8CED-11C70571461F}" type="pres">
      <dgm:prSet presAssocID="{9F013DCC-FB18-4820-977B-5E7DB1E437B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A9AB1BC2-C0C2-411A-92ED-8423F8B61476}" type="pres">
      <dgm:prSet presAssocID="{9F013DCC-FB18-4820-977B-5E7DB1E437B1}" presName="spaceRect" presStyleCnt="0"/>
      <dgm:spPr/>
    </dgm:pt>
    <dgm:pt modelId="{DF02A4CD-947F-4876-8337-D51498A6C2D1}" type="pres">
      <dgm:prSet presAssocID="{9F013DCC-FB18-4820-977B-5E7DB1E437B1}" presName="textRect" presStyleLbl="revTx" presStyleIdx="1" presStyleCnt="4">
        <dgm:presLayoutVars>
          <dgm:chMax val="1"/>
          <dgm:chPref val="1"/>
        </dgm:presLayoutVars>
      </dgm:prSet>
      <dgm:spPr/>
    </dgm:pt>
    <dgm:pt modelId="{EA0297DC-9AEB-4D40-90D0-A5B177C2D7FC}" type="pres">
      <dgm:prSet presAssocID="{159EE06D-2E59-435D-95CB-DDE63D81B604}" presName="sibTrans" presStyleCnt="0"/>
      <dgm:spPr/>
    </dgm:pt>
    <dgm:pt modelId="{9FB8FB66-A31A-4B74-8EF6-26E99C46F976}" type="pres">
      <dgm:prSet presAssocID="{D0ED9ADF-9977-4512-8F61-238B030BC292}" presName="compNode" presStyleCnt="0"/>
      <dgm:spPr/>
    </dgm:pt>
    <dgm:pt modelId="{019B7BFC-4054-4AC6-A7CE-745E08CD1C60}" type="pres">
      <dgm:prSet presAssocID="{D0ED9ADF-9977-4512-8F61-238B030BC292}" presName="iconBgRect" presStyleLbl="bgShp" presStyleIdx="2" presStyleCnt="4"/>
      <dgm:spPr/>
    </dgm:pt>
    <dgm:pt modelId="{D39B3B60-9DCC-4A2C-8378-8B11FEDC5355}" type="pres">
      <dgm:prSet presAssocID="{D0ED9ADF-9977-4512-8F61-238B030BC2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072E23C0-7F8C-46E1-8B34-70E650C24A51}" type="pres">
      <dgm:prSet presAssocID="{D0ED9ADF-9977-4512-8F61-238B030BC292}" presName="spaceRect" presStyleCnt="0"/>
      <dgm:spPr/>
    </dgm:pt>
    <dgm:pt modelId="{6FDA453D-22E5-4D87-9223-8F6C7DD67C12}" type="pres">
      <dgm:prSet presAssocID="{D0ED9ADF-9977-4512-8F61-238B030BC292}" presName="textRect" presStyleLbl="revTx" presStyleIdx="2" presStyleCnt="4">
        <dgm:presLayoutVars>
          <dgm:chMax val="1"/>
          <dgm:chPref val="1"/>
        </dgm:presLayoutVars>
      </dgm:prSet>
      <dgm:spPr/>
    </dgm:pt>
    <dgm:pt modelId="{34BC21A7-7D49-40A2-B856-E93B2F01C82F}" type="pres">
      <dgm:prSet presAssocID="{11F5D9CB-ADFC-4700-A7D1-473124800889}" presName="sibTrans" presStyleCnt="0"/>
      <dgm:spPr/>
    </dgm:pt>
    <dgm:pt modelId="{29118C68-730B-4953-8EFC-BF482BEEE36D}" type="pres">
      <dgm:prSet presAssocID="{E971B3B2-505B-44B6-B13C-B7026432CD94}" presName="compNode" presStyleCnt="0"/>
      <dgm:spPr/>
    </dgm:pt>
    <dgm:pt modelId="{B87AD3DE-D53D-4919-B537-9F8CCE1B1512}" type="pres">
      <dgm:prSet presAssocID="{E971B3B2-505B-44B6-B13C-B7026432CD94}" presName="iconBgRect" presStyleLbl="bgShp" presStyleIdx="3" presStyleCnt="4"/>
      <dgm:spPr/>
    </dgm:pt>
    <dgm:pt modelId="{0314DFD0-D243-40C7-994C-C3103E7C6A5F}" type="pres">
      <dgm:prSet presAssocID="{E971B3B2-505B-44B6-B13C-B7026432CD9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256E971-9FFB-45B1-A2DF-B26D8DC940A7}" type="pres">
      <dgm:prSet presAssocID="{E971B3B2-505B-44B6-B13C-B7026432CD94}" presName="spaceRect" presStyleCnt="0"/>
      <dgm:spPr/>
    </dgm:pt>
    <dgm:pt modelId="{ECE6992C-52CD-4C6B-87B6-7AD7656CEF9C}" type="pres">
      <dgm:prSet presAssocID="{E971B3B2-505B-44B6-B13C-B7026432CD9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6B80010-5EB9-4C5D-917B-6BE99BCCEB10}" srcId="{6160CB6C-4EF0-434F-AEB5-8DFE36CDEAE9}" destId="{E971B3B2-505B-44B6-B13C-B7026432CD94}" srcOrd="3" destOrd="0" parTransId="{C416B70D-E6E6-4B6A-85F2-CE981853D293}" sibTransId="{3254671E-BFEF-4EA9-B2CC-9B2849D1F3FA}"/>
    <dgm:cxn modelId="{1FA68D15-FA2C-4DC9-8F8D-5A2C061CB5A7}" type="presOf" srcId="{6160CB6C-4EF0-434F-AEB5-8DFE36CDEAE9}" destId="{D0E515EF-5122-4AB2-B0A3-063DFEC799EF}" srcOrd="0" destOrd="0" presId="urn:microsoft.com/office/officeart/2018/5/layout/IconCircleLabelList"/>
    <dgm:cxn modelId="{8345D128-8678-46C2-90B2-F37665328F10}" type="presOf" srcId="{D0ED9ADF-9977-4512-8F61-238B030BC292}" destId="{6FDA453D-22E5-4D87-9223-8F6C7DD67C12}" srcOrd="0" destOrd="0" presId="urn:microsoft.com/office/officeart/2018/5/layout/IconCircleLabelList"/>
    <dgm:cxn modelId="{D12C6FB5-615B-42AD-A944-62310C3BBC10}" type="presOf" srcId="{E971B3B2-505B-44B6-B13C-B7026432CD94}" destId="{ECE6992C-52CD-4C6B-87B6-7AD7656CEF9C}" srcOrd="0" destOrd="0" presId="urn:microsoft.com/office/officeart/2018/5/layout/IconCircleLabelList"/>
    <dgm:cxn modelId="{6C9062B9-3507-4999-9621-A0A52EBEC459}" srcId="{6160CB6C-4EF0-434F-AEB5-8DFE36CDEAE9}" destId="{F526FC2E-214E-4FDF-939E-38C88C7BF42D}" srcOrd="0" destOrd="0" parTransId="{48AEC072-26DC-4027-A14E-8D5C6EB19AFF}" sibTransId="{F61A13B0-7082-4A43-8709-5D1157337945}"/>
    <dgm:cxn modelId="{88639DC9-6ABF-455B-B962-23EC203CCBD2}" srcId="{6160CB6C-4EF0-434F-AEB5-8DFE36CDEAE9}" destId="{9F013DCC-FB18-4820-977B-5E7DB1E437B1}" srcOrd="1" destOrd="0" parTransId="{80BE434E-1B23-42A4-B520-E955636F9379}" sibTransId="{159EE06D-2E59-435D-95CB-DDE63D81B604}"/>
    <dgm:cxn modelId="{A8A8A5E0-BDAA-43A1-869F-0FA90E9FF61E}" type="presOf" srcId="{F526FC2E-214E-4FDF-939E-38C88C7BF42D}" destId="{EA6329E3-1E39-44BE-8A82-F3B13E343190}" srcOrd="0" destOrd="0" presId="urn:microsoft.com/office/officeart/2018/5/layout/IconCircleLabelList"/>
    <dgm:cxn modelId="{C61086F3-C201-4BF9-BCF4-C76BF93291D0}" srcId="{6160CB6C-4EF0-434F-AEB5-8DFE36CDEAE9}" destId="{D0ED9ADF-9977-4512-8F61-238B030BC292}" srcOrd="2" destOrd="0" parTransId="{FD1FF675-44AC-4753-AB07-B97BFB670E58}" sibTransId="{11F5D9CB-ADFC-4700-A7D1-473124800889}"/>
    <dgm:cxn modelId="{F87E1BFA-5845-4DCF-B620-7F0323681575}" type="presOf" srcId="{9F013DCC-FB18-4820-977B-5E7DB1E437B1}" destId="{DF02A4CD-947F-4876-8337-D51498A6C2D1}" srcOrd="0" destOrd="0" presId="urn:microsoft.com/office/officeart/2018/5/layout/IconCircleLabelList"/>
    <dgm:cxn modelId="{51B97BC7-A4C6-4DF2-9D9C-61839AEF9C76}" type="presParOf" srcId="{D0E515EF-5122-4AB2-B0A3-063DFEC799EF}" destId="{21ED9E25-BBD5-45B9-B0F3-FFD2714B2D53}" srcOrd="0" destOrd="0" presId="urn:microsoft.com/office/officeart/2018/5/layout/IconCircleLabelList"/>
    <dgm:cxn modelId="{031EE85F-A175-433E-A565-3D960282CD05}" type="presParOf" srcId="{21ED9E25-BBD5-45B9-B0F3-FFD2714B2D53}" destId="{FA614E92-3BDE-435C-8DAC-6E913845D39B}" srcOrd="0" destOrd="0" presId="urn:microsoft.com/office/officeart/2018/5/layout/IconCircleLabelList"/>
    <dgm:cxn modelId="{F9BD7547-82B1-4BE5-A4BF-18C47FB9213F}" type="presParOf" srcId="{21ED9E25-BBD5-45B9-B0F3-FFD2714B2D53}" destId="{535C4261-1133-4B56-87A1-7975D940A62C}" srcOrd="1" destOrd="0" presId="urn:microsoft.com/office/officeart/2018/5/layout/IconCircleLabelList"/>
    <dgm:cxn modelId="{BA5FCF42-D5D4-495A-AB24-83FC4F1F87CB}" type="presParOf" srcId="{21ED9E25-BBD5-45B9-B0F3-FFD2714B2D53}" destId="{B7242FCF-262A-4BE1-8D31-AEDEEF2769A6}" srcOrd="2" destOrd="0" presId="urn:microsoft.com/office/officeart/2018/5/layout/IconCircleLabelList"/>
    <dgm:cxn modelId="{BAABD1EE-0BA9-440D-862B-31BD7C5D4352}" type="presParOf" srcId="{21ED9E25-BBD5-45B9-B0F3-FFD2714B2D53}" destId="{EA6329E3-1E39-44BE-8A82-F3B13E343190}" srcOrd="3" destOrd="0" presId="urn:microsoft.com/office/officeart/2018/5/layout/IconCircleLabelList"/>
    <dgm:cxn modelId="{F4BE1521-51D1-4323-9561-B2DD89AF36D8}" type="presParOf" srcId="{D0E515EF-5122-4AB2-B0A3-063DFEC799EF}" destId="{6DC93083-0FEB-464C-A841-FB8131781C86}" srcOrd="1" destOrd="0" presId="urn:microsoft.com/office/officeart/2018/5/layout/IconCircleLabelList"/>
    <dgm:cxn modelId="{A4635A73-8E84-4A9C-B502-EEC550FDAD3A}" type="presParOf" srcId="{D0E515EF-5122-4AB2-B0A3-063DFEC799EF}" destId="{F087A152-F29A-4E66-98A0-CAB9ECEAFCEC}" srcOrd="2" destOrd="0" presId="urn:microsoft.com/office/officeart/2018/5/layout/IconCircleLabelList"/>
    <dgm:cxn modelId="{48DF4732-E08F-4B14-A4AA-08A000C01A95}" type="presParOf" srcId="{F087A152-F29A-4E66-98A0-CAB9ECEAFCEC}" destId="{F1CDA5CD-E99F-4E0D-9149-426D0435EE2E}" srcOrd="0" destOrd="0" presId="urn:microsoft.com/office/officeart/2018/5/layout/IconCircleLabelList"/>
    <dgm:cxn modelId="{E031B3A9-F879-499B-9AA2-4EA068CB1CAE}" type="presParOf" srcId="{F087A152-F29A-4E66-98A0-CAB9ECEAFCEC}" destId="{DBBA0568-E97A-4576-8CED-11C70571461F}" srcOrd="1" destOrd="0" presId="urn:microsoft.com/office/officeart/2018/5/layout/IconCircleLabelList"/>
    <dgm:cxn modelId="{07042EFF-70CC-4E0F-ABFA-5F37BC5FADE0}" type="presParOf" srcId="{F087A152-F29A-4E66-98A0-CAB9ECEAFCEC}" destId="{A9AB1BC2-C0C2-411A-92ED-8423F8B61476}" srcOrd="2" destOrd="0" presId="urn:microsoft.com/office/officeart/2018/5/layout/IconCircleLabelList"/>
    <dgm:cxn modelId="{857B24E1-1B81-4218-800D-0BDB6F1B1C8D}" type="presParOf" srcId="{F087A152-F29A-4E66-98A0-CAB9ECEAFCEC}" destId="{DF02A4CD-947F-4876-8337-D51498A6C2D1}" srcOrd="3" destOrd="0" presId="urn:microsoft.com/office/officeart/2018/5/layout/IconCircleLabelList"/>
    <dgm:cxn modelId="{37C7973F-ED5F-4761-8E5A-43F69FFAD8CB}" type="presParOf" srcId="{D0E515EF-5122-4AB2-B0A3-063DFEC799EF}" destId="{EA0297DC-9AEB-4D40-90D0-A5B177C2D7FC}" srcOrd="3" destOrd="0" presId="urn:microsoft.com/office/officeart/2018/5/layout/IconCircleLabelList"/>
    <dgm:cxn modelId="{772DE08D-28EF-4DC8-9A17-728B3F683C57}" type="presParOf" srcId="{D0E515EF-5122-4AB2-B0A3-063DFEC799EF}" destId="{9FB8FB66-A31A-4B74-8EF6-26E99C46F976}" srcOrd="4" destOrd="0" presId="urn:microsoft.com/office/officeart/2018/5/layout/IconCircleLabelList"/>
    <dgm:cxn modelId="{29DFDBA1-4AC0-48D6-8EEA-93F88323D220}" type="presParOf" srcId="{9FB8FB66-A31A-4B74-8EF6-26E99C46F976}" destId="{019B7BFC-4054-4AC6-A7CE-745E08CD1C60}" srcOrd="0" destOrd="0" presId="urn:microsoft.com/office/officeart/2018/5/layout/IconCircleLabelList"/>
    <dgm:cxn modelId="{E3B6E250-F13C-4E5B-9EB2-BE6B8CE43E5A}" type="presParOf" srcId="{9FB8FB66-A31A-4B74-8EF6-26E99C46F976}" destId="{D39B3B60-9DCC-4A2C-8378-8B11FEDC5355}" srcOrd="1" destOrd="0" presId="urn:microsoft.com/office/officeart/2018/5/layout/IconCircleLabelList"/>
    <dgm:cxn modelId="{5F70FA69-9829-444A-9334-5076C529F578}" type="presParOf" srcId="{9FB8FB66-A31A-4B74-8EF6-26E99C46F976}" destId="{072E23C0-7F8C-46E1-8B34-70E650C24A51}" srcOrd="2" destOrd="0" presId="urn:microsoft.com/office/officeart/2018/5/layout/IconCircleLabelList"/>
    <dgm:cxn modelId="{57BBD6C6-7998-4A32-ABDD-D5B57BEE142E}" type="presParOf" srcId="{9FB8FB66-A31A-4B74-8EF6-26E99C46F976}" destId="{6FDA453D-22E5-4D87-9223-8F6C7DD67C12}" srcOrd="3" destOrd="0" presId="urn:microsoft.com/office/officeart/2018/5/layout/IconCircleLabelList"/>
    <dgm:cxn modelId="{5865B0A1-4258-4D6E-B053-9A59F17F1EAE}" type="presParOf" srcId="{D0E515EF-5122-4AB2-B0A3-063DFEC799EF}" destId="{34BC21A7-7D49-40A2-B856-E93B2F01C82F}" srcOrd="5" destOrd="0" presId="urn:microsoft.com/office/officeart/2018/5/layout/IconCircleLabelList"/>
    <dgm:cxn modelId="{CCB44E70-B00E-4EF9-A205-41264C8F7A28}" type="presParOf" srcId="{D0E515EF-5122-4AB2-B0A3-063DFEC799EF}" destId="{29118C68-730B-4953-8EFC-BF482BEEE36D}" srcOrd="6" destOrd="0" presId="urn:microsoft.com/office/officeart/2018/5/layout/IconCircleLabelList"/>
    <dgm:cxn modelId="{05644AC0-47D8-4D6E-BD27-A48094199960}" type="presParOf" srcId="{29118C68-730B-4953-8EFC-BF482BEEE36D}" destId="{B87AD3DE-D53D-4919-B537-9F8CCE1B1512}" srcOrd="0" destOrd="0" presId="urn:microsoft.com/office/officeart/2018/5/layout/IconCircleLabelList"/>
    <dgm:cxn modelId="{8B21DFEF-ADC9-44AF-936C-8050D24815CC}" type="presParOf" srcId="{29118C68-730B-4953-8EFC-BF482BEEE36D}" destId="{0314DFD0-D243-40C7-994C-C3103E7C6A5F}" srcOrd="1" destOrd="0" presId="urn:microsoft.com/office/officeart/2018/5/layout/IconCircleLabelList"/>
    <dgm:cxn modelId="{F88C5078-A1F5-404E-9767-F34CD5914B6F}" type="presParOf" srcId="{29118C68-730B-4953-8EFC-BF482BEEE36D}" destId="{E256E971-9FFB-45B1-A2DF-B26D8DC940A7}" srcOrd="2" destOrd="0" presId="urn:microsoft.com/office/officeart/2018/5/layout/IconCircleLabelList"/>
    <dgm:cxn modelId="{1F2C07F4-DDF6-4017-9C02-A0B8E9B94DA4}" type="presParOf" srcId="{29118C68-730B-4953-8EFC-BF482BEEE36D}" destId="{ECE6992C-52CD-4C6B-87B6-7AD7656CEF9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94586-6AF2-407C-90C1-891D11638E67}">
      <dsp:nvSpPr>
        <dsp:cNvPr id="0" name=""/>
        <dsp:cNvSpPr/>
      </dsp:nvSpPr>
      <dsp:spPr>
        <a:xfrm>
          <a:off x="706536" y="0"/>
          <a:ext cx="8007412" cy="5773209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542C086-526D-4399-8E67-06BB48F02080}">
      <dsp:nvSpPr>
        <dsp:cNvPr id="0" name=""/>
        <dsp:cNvSpPr/>
      </dsp:nvSpPr>
      <dsp:spPr>
        <a:xfrm>
          <a:off x="0" y="1731962"/>
          <a:ext cx="2826145" cy="23092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andara" panose="020E0502030303020204" pitchFamily="34" charset="0"/>
            </a:rPr>
            <a:t>Outline Paper</a:t>
          </a:r>
        </a:p>
      </dsp:txBody>
      <dsp:txXfrm>
        <a:off x="112730" y="1844692"/>
        <a:ext cx="2600685" cy="2083823"/>
      </dsp:txXfrm>
    </dsp:sp>
    <dsp:sp modelId="{DE099553-295F-454D-8AEA-039A15F31045}">
      <dsp:nvSpPr>
        <dsp:cNvPr id="0" name=""/>
        <dsp:cNvSpPr/>
      </dsp:nvSpPr>
      <dsp:spPr>
        <a:xfrm>
          <a:off x="3297169" y="1731962"/>
          <a:ext cx="2826145" cy="2309283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andara" panose="020E0502030303020204" pitchFamily="34" charset="0"/>
            </a:rPr>
            <a:t>Write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Candara" panose="020E0502030303020204" pitchFamily="34" charset="0"/>
            </a:rPr>
            <a:t>Intro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Candara" panose="020E0502030303020204" pitchFamily="34" charset="0"/>
            </a:rPr>
            <a:t>Body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Candara" panose="020E0502030303020204" pitchFamily="34" charset="0"/>
            </a:rPr>
            <a:t>Conclusion</a:t>
          </a:r>
        </a:p>
      </dsp:txBody>
      <dsp:txXfrm>
        <a:off x="3409899" y="1844692"/>
        <a:ext cx="2600685" cy="2083823"/>
      </dsp:txXfrm>
    </dsp:sp>
    <dsp:sp modelId="{C34F1DA9-CB7E-4F39-8522-7C974754FE5E}">
      <dsp:nvSpPr>
        <dsp:cNvPr id="0" name=""/>
        <dsp:cNvSpPr/>
      </dsp:nvSpPr>
      <dsp:spPr>
        <a:xfrm>
          <a:off x="6594339" y="1731962"/>
          <a:ext cx="2826145" cy="2309283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andara" panose="020E0502030303020204" pitchFamily="34" charset="0"/>
            </a:rPr>
            <a:t>Edit</a:t>
          </a:r>
        </a:p>
      </dsp:txBody>
      <dsp:txXfrm>
        <a:off x="6707069" y="1844692"/>
        <a:ext cx="2600685" cy="208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7E375-62AC-4198-86E2-3AD278C2D5DF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1F108E-2ED0-422E-8F28-1F3AFEF2B6C3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4069E7-7BBB-4898-AD57-479BAA5E7D7F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Write Script</a:t>
          </a:r>
        </a:p>
      </dsp:txBody>
      <dsp:txXfrm>
        <a:off x="1131174" y="4597"/>
        <a:ext cx="5382429" cy="979371"/>
      </dsp:txXfrm>
    </dsp:sp>
    <dsp:sp modelId="{D35903B9-E1F9-41DF-8AE2-C7EF6553C8DB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6EEF3A-BA8A-46F4-A18F-6B89159D9DF1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2B410C-D1A2-4C89-B43C-576A6F924F50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Construct Set</a:t>
          </a:r>
        </a:p>
      </dsp:txBody>
      <dsp:txXfrm>
        <a:off x="1131174" y="1228812"/>
        <a:ext cx="5382429" cy="979371"/>
      </dsp:txXfrm>
    </dsp:sp>
    <dsp:sp modelId="{575B8C2D-CDB6-449F-98FF-0B491EA3D2AA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14B2ED-F2DC-4B1C-B88F-838B8DC2EF70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1C7C1-294F-4FA8-B346-7D8B1C7FC91C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“Block” Movements</a:t>
          </a:r>
        </a:p>
      </dsp:txBody>
      <dsp:txXfrm>
        <a:off x="1131174" y="2453027"/>
        <a:ext cx="5382429" cy="979371"/>
      </dsp:txXfrm>
    </dsp:sp>
    <dsp:sp modelId="{7241FCBD-83A9-4CCF-BBDA-2DA9E4CFA331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A16364-4726-4607-9BA4-3F2E198171EF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50205-2377-469E-A3D1-AE91CA1B7E6A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Create Costumes</a:t>
          </a:r>
        </a:p>
      </dsp:txBody>
      <dsp:txXfrm>
        <a:off x="1131174" y="3677241"/>
        <a:ext cx="5382429" cy="979371"/>
      </dsp:txXfrm>
    </dsp:sp>
    <dsp:sp modelId="{65456E28-8C3B-4419-B52A-3F589477D944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E5578F-06F1-423F-AD23-57B601E8704E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3712A-DF48-4243-A089-02E0D7A47245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Practice</a:t>
          </a:r>
        </a:p>
      </dsp:txBody>
      <dsp:txXfrm>
        <a:off x="1131174" y="4901456"/>
        <a:ext cx="5382429" cy="979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189F6-7CA8-4316-B92D-BC5653E31BC2}">
      <dsp:nvSpPr>
        <dsp:cNvPr id="0" name=""/>
        <dsp:cNvSpPr/>
      </dsp:nvSpPr>
      <dsp:spPr>
        <a:xfrm>
          <a:off x="3080" y="366405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Access a video camera, computer, and editing software</a:t>
          </a:r>
        </a:p>
      </dsp:txBody>
      <dsp:txXfrm>
        <a:off x="3080" y="1666642"/>
        <a:ext cx="2444055" cy="2053006"/>
      </dsp:txXfrm>
    </dsp:sp>
    <dsp:sp modelId="{8BBD96F7-54C1-4193-B020-C65862208B74}">
      <dsp:nvSpPr>
        <dsp:cNvPr id="0" name=""/>
        <dsp:cNvSpPr/>
      </dsp:nvSpPr>
      <dsp:spPr>
        <a:xfrm>
          <a:off x="711856" y="708572"/>
          <a:ext cx="1026503" cy="1026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858900"/>
        <a:ext cx="725847" cy="725847"/>
      </dsp:txXfrm>
    </dsp:sp>
    <dsp:sp modelId="{1C39A95E-8EF7-4D49-B41C-1F2F1111B4D3}">
      <dsp:nvSpPr>
        <dsp:cNvPr id="0" name=""/>
        <dsp:cNvSpPr/>
      </dsp:nvSpPr>
      <dsp:spPr>
        <a:xfrm>
          <a:off x="3080" y="3788010"/>
          <a:ext cx="2444055" cy="72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890A-4824-4897-9AF3-258D2360D4A6}">
      <dsp:nvSpPr>
        <dsp:cNvPr id="0" name=""/>
        <dsp:cNvSpPr/>
      </dsp:nvSpPr>
      <dsp:spPr>
        <a:xfrm>
          <a:off x="2691541" y="366405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Keep a database</a:t>
          </a:r>
        </a:p>
      </dsp:txBody>
      <dsp:txXfrm>
        <a:off x="2691541" y="1666642"/>
        <a:ext cx="2444055" cy="2053006"/>
      </dsp:txXfrm>
    </dsp:sp>
    <dsp:sp modelId="{25580916-F4B9-4EBC-9F87-5C5925DAE15F}">
      <dsp:nvSpPr>
        <dsp:cNvPr id="0" name=""/>
        <dsp:cNvSpPr/>
      </dsp:nvSpPr>
      <dsp:spPr>
        <a:xfrm>
          <a:off x="3400317" y="708572"/>
          <a:ext cx="1026503" cy="1026503"/>
        </a:xfrm>
        <a:prstGeom prst="ellips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858900"/>
        <a:ext cx="725847" cy="725847"/>
      </dsp:txXfrm>
    </dsp:sp>
    <dsp:sp modelId="{ACB79DBF-596D-43BD-8427-86BB02EC1249}">
      <dsp:nvSpPr>
        <dsp:cNvPr id="0" name=""/>
        <dsp:cNvSpPr/>
      </dsp:nvSpPr>
      <dsp:spPr>
        <a:xfrm>
          <a:off x="2691541" y="3788010"/>
          <a:ext cx="2444055" cy="72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C7622-69AD-4C90-81BA-B103368F3F0C}">
      <dsp:nvSpPr>
        <dsp:cNvPr id="0" name=""/>
        <dsp:cNvSpPr/>
      </dsp:nvSpPr>
      <dsp:spPr>
        <a:xfrm>
          <a:off x="5380002" y="366405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Create a timeline </a:t>
          </a:r>
        </a:p>
      </dsp:txBody>
      <dsp:txXfrm>
        <a:off x="5380002" y="1666642"/>
        <a:ext cx="2444055" cy="2053006"/>
      </dsp:txXfrm>
    </dsp:sp>
    <dsp:sp modelId="{2D9A34B9-75D6-4DEE-AF6E-CDD1BF9DBA23}">
      <dsp:nvSpPr>
        <dsp:cNvPr id="0" name=""/>
        <dsp:cNvSpPr/>
      </dsp:nvSpPr>
      <dsp:spPr>
        <a:xfrm>
          <a:off x="6088778" y="708572"/>
          <a:ext cx="1026503" cy="1026503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858900"/>
        <a:ext cx="725847" cy="725847"/>
      </dsp:txXfrm>
    </dsp:sp>
    <dsp:sp modelId="{DFA30BA4-F1E6-46E7-B8E9-1EB3C9E63BFE}">
      <dsp:nvSpPr>
        <dsp:cNvPr id="0" name=""/>
        <dsp:cNvSpPr/>
      </dsp:nvSpPr>
      <dsp:spPr>
        <a:xfrm>
          <a:off x="5380002" y="3788010"/>
          <a:ext cx="2444055" cy="72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04090-C915-4822-BC2A-1C1F8B52602D}">
      <dsp:nvSpPr>
        <dsp:cNvPr id="0" name=""/>
        <dsp:cNvSpPr/>
      </dsp:nvSpPr>
      <dsp:spPr>
        <a:xfrm>
          <a:off x="8068463" y="366405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Allow time for editing </a:t>
          </a:r>
        </a:p>
      </dsp:txBody>
      <dsp:txXfrm>
        <a:off x="8068463" y="1666642"/>
        <a:ext cx="2444055" cy="2053006"/>
      </dsp:txXfrm>
    </dsp:sp>
    <dsp:sp modelId="{5909D1CA-E594-4005-9D2A-3B8DFD3736E0}">
      <dsp:nvSpPr>
        <dsp:cNvPr id="0" name=""/>
        <dsp:cNvSpPr/>
      </dsp:nvSpPr>
      <dsp:spPr>
        <a:xfrm>
          <a:off x="8777239" y="708572"/>
          <a:ext cx="1026503" cy="1026503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858900"/>
        <a:ext cx="725847" cy="725847"/>
      </dsp:txXfrm>
    </dsp:sp>
    <dsp:sp modelId="{9B8EA24F-8400-4E27-BEA9-9C6E58FE733C}">
      <dsp:nvSpPr>
        <dsp:cNvPr id="0" name=""/>
        <dsp:cNvSpPr/>
      </dsp:nvSpPr>
      <dsp:spPr>
        <a:xfrm>
          <a:off x="8068463" y="3788010"/>
          <a:ext cx="2444055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14E92-3BDE-435C-8DAC-6E913845D39B}">
      <dsp:nvSpPr>
        <dsp:cNvPr id="0" name=""/>
        <dsp:cNvSpPr/>
      </dsp:nvSpPr>
      <dsp:spPr>
        <a:xfrm>
          <a:off x="1255905" y="13955"/>
          <a:ext cx="1367559" cy="13675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C4261-1133-4B56-87A1-7975D940A62C}">
      <dsp:nvSpPr>
        <dsp:cNvPr id="0" name=""/>
        <dsp:cNvSpPr/>
      </dsp:nvSpPr>
      <dsp:spPr>
        <a:xfrm>
          <a:off x="1547352" y="305402"/>
          <a:ext cx="784665" cy="7846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329E3-1E39-44BE-8A82-F3B13E343190}">
      <dsp:nvSpPr>
        <dsp:cNvPr id="0" name=""/>
        <dsp:cNvSpPr/>
      </dsp:nvSpPr>
      <dsp:spPr>
        <a:xfrm>
          <a:off x="818735" y="1807475"/>
          <a:ext cx="22419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Candara" panose="020E0502030303020204" pitchFamily="34" charset="0"/>
            </a:rPr>
            <a:t>Keep it simple</a:t>
          </a:r>
        </a:p>
      </dsp:txBody>
      <dsp:txXfrm>
        <a:off x="818735" y="1807475"/>
        <a:ext cx="2241900" cy="855000"/>
      </dsp:txXfrm>
    </dsp:sp>
    <dsp:sp modelId="{F1CDA5CD-E99F-4E0D-9149-426D0435EE2E}">
      <dsp:nvSpPr>
        <dsp:cNvPr id="0" name=""/>
        <dsp:cNvSpPr/>
      </dsp:nvSpPr>
      <dsp:spPr>
        <a:xfrm>
          <a:off x="3890138" y="13955"/>
          <a:ext cx="1367559" cy="13675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A0568-E97A-4576-8CED-11C70571461F}">
      <dsp:nvSpPr>
        <dsp:cNvPr id="0" name=""/>
        <dsp:cNvSpPr/>
      </dsp:nvSpPr>
      <dsp:spPr>
        <a:xfrm>
          <a:off x="4181585" y="305402"/>
          <a:ext cx="784665" cy="7846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2A4CD-947F-4876-8337-D51498A6C2D1}">
      <dsp:nvSpPr>
        <dsp:cNvPr id="0" name=""/>
        <dsp:cNvSpPr/>
      </dsp:nvSpPr>
      <dsp:spPr>
        <a:xfrm>
          <a:off x="3452968" y="1807475"/>
          <a:ext cx="22419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Candara" panose="020E0502030303020204" pitchFamily="34" charset="0"/>
            </a:rPr>
            <a:t>Get inspiration from other websites</a:t>
          </a:r>
        </a:p>
      </dsp:txBody>
      <dsp:txXfrm>
        <a:off x="3452968" y="1807475"/>
        <a:ext cx="2241900" cy="855000"/>
      </dsp:txXfrm>
    </dsp:sp>
    <dsp:sp modelId="{019B7BFC-4054-4AC6-A7CE-745E08CD1C60}">
      <dsp:nvSpPr>
        <dsp:cNvPr id="0" name=""/>
        <dsp:cNvSpPr/>
      </dsp:nvSpPr>
      <dsp:spPr>
        <a:xfrm>
          <a:off x="1255905" y="3222950"/>
          <a:ext cx="1367559" cy="13675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B3B60-9DCC-4A2C-8378-8B11FEDC5355}">
      <dsp:nvSpPr>
        <dsp:cNvPr id="0" name=""/>
        <dsp:cNvSpPr/>
      </dsp:nvSpPr>
      <dsp:spPr>
        <a:xfrm>
          <a:off x="1547352" y="3514397"/>
          <a:ext cx="784665" cy="7846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A453D-22E5-4D87-9223-8F6C7DD67C12}">
      <dsp:nvSpPr>
        <dsp:cNvPr id="0" name=""/>
        <dsp:cNvSpPr/>
      </dsp:nvSpPr>
      <dsp:spPr>
        <a:xfrm>
          <a:off x="818735" y="5016470"/>
          <a:ext cx="22419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Candara" panose="020E0502030303020204" pitchFamily="34" charset="0"/>
            </a:rPr>
            <a:t>Be consistent with font and design </a:t>
          </a:r>
        </a:p>
      </dsp:txBody>
      <dsp:txXfrm>
        <a:off x="818735" y="5016470"/>
        <a:ext cx="2241900" cy="855000"/>
      </dsp:txXfrm>
    </dsp:sp>
    <dsp:sp modelId="{B87AD3DE-D53D-4919-B537-9F8CCE1B1512}">
      <dsp:nvSpPr>
        <dsp:cNvPr id="0" name=""/>
        <dsp:cNvSpPr/>
      </dsp:nvSpPr>
      <dsp:spPr>
        <a:xfrm>
          <a:off x="3890138" y="3222950"/>
          <a:ext cx="1367559" cy="13675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4DFD0-D243-40C7-994C-C3103E7C6A5F}">
      <dsp:nvSpPr>
        <dsp:cNvPr id="0" name=""/>
        <dsp:cNvSpPr/>
      </dsp:nvSpPr>
      <dsp:spPr>
        <a:xfrm>
          <a:off x="4181585" y="3514397"/>
          <a:ext cx="784665" cy="7846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6992C-52CD-4C6B-87B6-7AD7656CEF9C}">
      <dsp:nvSpPr>
        <dsp:cNvPr id="0" name=""/>
        <dsp:cNvSpPr/>
      </dsp:nvSpPr>
      <dsp:spPr>
        <a:xfrm>
          <a:off x="3452968" y="5016470"/>
          <a:ext cx="22419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Candara" panose="020E0502030303020204" pitchFamily="34" charset="0"/>
            </a:rPr>
            <a:t>Follow all the rules </a:t>
          </a:r>
        </a:p>
      </dsp:txBody>
      <dsp:txXfrm>
        <a:off x="3452968" y="5016470"/>
        <a:ext cx="2241900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0A622-A734-48CD-9B9C-C1A9857A8FB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21E0F-789F-4A64-8208-ACB0291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9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imbox31.deviantart.com/art/Trophy-Painted-Style-20331356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d.org/sites/default/files/Ranis_Paper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d.org/sites/default/files/Nickeles%20Exhibit%201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Yz6toLXmU&amp;feature=youtu.b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NhiHgBZaOMk" TargetMode="External"/><Relationship Id="rId5" Type="http://schemas.openxmlformats.org/officeDocument/2006/relationships/hyperlink" Target="https://www.youtube.com/watch?v=yj_xh3ywQYI&amp;feature=youtu.be" TargetMode="External"/><Relationship Id="rId4" Type="http://schemas.openxmlformats.org/officeDocument/2006/relationships/hyperlink" Target="https://www.youtube.com/watch?v=bqFJfMiadss&amp;feature=youtu.b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v_bhnojoRQ&amp;feature=youtu.b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SnLL8b11hxk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95698391.weebly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36229834.weebly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Presentation, Documentary, Paper, Performance, Website based on student’s interests. Perhaps students who love theater what to pursue a performance while students more interested in the technological aspect will pursue a website or documentary. The teacher can also set guidelines and criteria for students. Teachers may just want to limit projects to papers or exhibitions.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CD3E8-6C60-4B7D-A757-C30C0B7B9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5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hlinkClick r:id="rId3" tooltip="http://jimbox31.deviantart.com/art/Trophy-Painted-Style-20331356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8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8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8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21E0F-789F-4A64-8208-ACB0291292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90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HISTORY DAY PICTURES?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21E0F-789F-4A64-8208-ACB0291292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from: </a:t>
            </a:r>
            <a:r>
              <a:rPr lang="en-US" dirty="0">
                <a:hlinkClick r:id="rId3"/>
              </a:rPr>
              <a:t>https://www.nhd.org/sites/default/files/Ranis_Paper.pdf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21E0F-789F-4A64-8208-ACB0291292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5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important process for all students-as all students have to do a process paper-but critical for students of the paper category b/c theirs will require extra editing and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21E0F-789F-4A64-8208-ACB0291292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from: </a:t>
            </a:r>
            <a:r>
              <a:rPr lang="en-US" dirty="0">
                <a:hlinkClick r:id="rId3"/>
              </a:rPr>
              <a:t>https://www.nhd.org/sites/default/files/Nickeles%20Exhibit%201.jpg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21E0F-789F-4A64-8208-ACB0291292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6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21E0F-789F-4A64-8208-ACB0291292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9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https://www.youtube.com/watch?v=iyYz6toLXmU&amp;feature=youtu.be</a:t>
            </a:r>
            <a:endParaRPr lang="en-US" dirty="0"/>
          </a:p>
          <a:p>
            <a:r>
              <a:rPr lang="en-US" dirty="0"/>
              <a:t>Junior Group Performance </a:t>
            </a:r>
          </a:p>
          <a:p>
            <a:endParaRPr lang="en-US" dirty="0"/>
          </a:p>
          <a:p>
            <a:r>
              <a:rPr lang="en-US" dirty="0"/>
              <a:t>MORE EXAMPLES: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https://www.youtube.com/watch?v=bqFJfMiadss&amp;feature=youtu.be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Senior Individual </a:t>
            </a:r>
          </a:p>
          <a:p>
            <a:pPr lvl="1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https://www.youtube.com/watch?v=yj_xh3ywQYI&amp;feature=youtu.be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Senior Group </a:t>
            </a:r>
          </a:p>
          <a:p>
            <a:pPr lvl="1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https://www.youtube.com/watch?v=NhiHgBZaOMk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Junior Individual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21E0F-789F-4A64-8208-ACB0291292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9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21E0F-789F-4A64-8208-ACB0291292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https://www.youtube.com/watch?v=Sv_bhnojoRQ&amp;feature=youtu.be</a:t>
            </a:r>
            <a:r>
              <a:rPr lang="en-US" dirty="0"/>
              <a:t> Senior Individual</a:t>
            </a:r>
          </a:p>
          <a:p>
            <a:endParaRPr lang="en-US" dirty="0"/>
          </a:p>
          <a:p>
            <a:r>
              <a:rPr lang="en-US" dirty="0"/>
              <a:t>Another example: </a:t>
            </a:r>
          </a:p>
          <a:p>
            <a:r>
              <a:rPr lang="en-US" dirty="0"/>
              <a:t>Junior Group: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https://www.youtube.com/watch?v=SnLL8b11hxk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21E0F-789F-4A64-8208-ACB0291292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examples: </a:t>
            </a:r>
            <a:r>
              <a:rPr lang="en-US" dirty="0">
                <a:hlinkClick r:id="rId3"/>
              </a:rPr>
              <a:t>https://95698391.weebly.com/</a:t>
            </a:r>
            <a:r>
              <a:rPr lang="en-US" dirty="0"/>
              <a:t> China’s Surge into Silk: The Exploration, Encounter, </a:t>
            </a:r>
            <a:r>
              <a:rPr lang="en-US"/>
              <a:t>and Exchange of the Silk Road</a:t>
            </a:r>
            <a:endParaRPr lang="en-US" dirty="0"/>
          </a:p>
          <a:p>
            <a:r>
              <a:rPr lang="en-US" dirty="0">
                <a:hlinkClick r:id="rId4"/>
              </a:rPr>
              <a:t>http://36229834.weebly.com/</a:t>
            </a:r>
            <a:r>
              <a:rPr lang="en-US" dirty="0"/>
              <a:t> Feminists in Flight: Exploring Gender Equality at 32,000 Feet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21E0F-789F-4A64-8208-ACB0291292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9D7E-04EF-4B65-83E7-94623CC13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A1319-7CB6-4AAD-A529-3867DDC07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E8363-5E55-4F39-AC15-AAEBE003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5295D-8321-41F3-A203-B70CD83D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0E6AE-4C6C-4930-956C-B6D9C7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41D8-5293-4997-A077-FC2B208F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F7543-5356-4236-A078-708828E1C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C14C0-8D7B-4FA5-9E2F-18AEA3DF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13E1C-C410-4946-AB97-15FE4940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4868-CF05-4117-B517-80A5C7E9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F3801-A7A9-47DB-B69F-5F1D1F2E1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48959-3A97-402F-AEB2-505C86366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7CEA5-96F4-4CFF-A6BB-DE171507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DC755-4A62-41C2-B58E-DA0D6078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E42ED-7F15-4A97-BD35-5D4F6AA9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7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8922-C82E-4920-80F2-F96D6B4C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2BCC-4924-4848-8CF4-28E0512B7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A7944-C07C-49B9-8D15-FFBA7C7E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5B1BC-5866-4BA2-A85B-4DCBA328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DAC2-2EA6-4932-8A93-6F24D1DC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9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147D-FE34-4E8F-95A5-148C2D69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65E6B-B6FB-46CC-9174-4C9A18C47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3DD7E-7234-4D64-9FAF-E2DE2D54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E5FEB-F417-4D36-B482-BE489B71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115A9-E4F9-4E66-BC84-55A66C5D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2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8945-F44C-43D2-A6D2-BCC5502A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7B696-0770-43BD-8070-7235AB7E2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5BA24-542B-4B80-87AA-071030294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7ECF8-B6CE-4A83-89F8-C5FCD1D0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72804-3C6D-4790-AF2B-B961AC69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618EF-B1F1-4262-86D5-5EA22E07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1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527B-2CB3-4B2F-8D17-20641CA2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668D6-BBF2-41AA-B895-05ED85C9D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C8DA2-DFE0-44A3-91F5-AA58A1891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57CE8-C5EC-4991-B472-3B19EA030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0AB741-8972-46AE-B3F5-33E39FAF9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D86CF-B88E-4813-A320-18EF3771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45966-40B9-4454-B7DC-E18237CC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D6307-331A-4308-A2AC-AC8E6A7C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85E0-9136-43EF-8BD0-EAFA8DC1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D963E-223C-4101-950A-57E5DBAA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94A68-92DC-4B17-B3C0-863AAE24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ED47B-F259-4137-9AB8-73AE8513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3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EE8F5-282A-41DB-BF58-59AC3FF7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1C0D7-5158-4B2F-AA6D-C84D532E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9DD19-E2C3-476B-B9D0-5F1F681B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D321-50CF-4C23-9BEC-9C2E7E6D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438C0-029A-4671-98F2-ECF718D3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E54A2-E551-4FA1-B6FC-5D7D361DD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72A24-C09A-4FE2-80CC-5F709EE9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6E329-1725-4E96-B405-DABE3099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DB692-9AD3-44D6-8F89-1E9950D9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9C42-0BEB-4B0C-86FA-92DA0136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AFA3E-B8F3-4F05-B667-B60B78CC3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A59AD-FA9A-4C1B-B8B9-E8CA419B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B577B-E8C2-40A0-AF57-1857CF7C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27EBA-231A-4AB3-BB87-BC1A8ABA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AF566-EFE0-4713-97B7-B0573F51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4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4BC9C-995F-447D-A62F-BC500D5F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8EA49-9026-4F5C-A140-3F9A27DD4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7BADE-B2A6-4791-8CC9-92654031C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F889-2289-4742-B0E7-879FD085F94E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F006-5252-41B2-B921-49CFB10E8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70138-AADC-4EDD-AD3E-E9EAF0B95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4DD7-32D7-4289-9BA1-95343C77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51750416.weebl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d.org/categori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imbox31.deviantart.com/art/Trophy-Painted-Style-203313562" TargetMode="Externa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untrygirltheatregeek.blogspot.com/p/about-me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12" Type="http://schemas.openxmlformats.org/officeDocument/2006/relationships/hyperlink" Target="http://the1709blog.blogspot.com/2013/02/more-on-blocking-injunction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2014.igem.org/Team:Minnesota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3.png"/><Relationship Id="rId10" Type="http://schemas.openxmlformats.org/officeDocument/2006/relationships/hyperlink" Target="http://blazingfirebug.deviantart.com/art/College-Ruled-Paper-438389060" TargetMode="External"/><Relationship Id="rId4" Type="http://schemas.openxmlformats.org/officeDocument/2006/relationships/hyperlink" Target="https://commons.wikimedia.org/wiki/File:Presentation_icon_BLACK-01.png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iyYz6toLXmU?feature=oembed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Sv_bhnojoRQ?feature=oembed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CE596-F73F-4EAF-ADC0-4BB3177F2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Categories and Sample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C1C48-2900-4FCD-BE13-BD5B7A758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311" y="4128696"/>
            <a:ext cx="3849452" cy="85554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andara" panose="020E0502030303020204" pitchFamily="34" charset="0"/>
                <a:cs typeface="Angsana New" panose="020B0502040204020203" pitchFamily="18" charset="-34"/>
              </a:rPr>
              <a:t>Resources provided by the West Baton Rouge Museum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NHD Logo">
            <a:extLst>
              <a:ext uri="{FF2B5EF4-FFF2-40B4-BE49-F238E27FC236}">
                <a16:creationId xmlns:a16="http://schemas.microsoft.com/office/drawing/2014/main" id="{F708611F-E817-4EF6-911F-B40C0D12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680481"/>
            <a:ext cx="6553545" cy="55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9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48387-6E4E-4FE4-942D-C0501C26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Producing a Documentary 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0295CE81-0EE0-496E-9772-0117E39CE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247536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886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B61A-56D8-4D51-9D2B-9E99FEDE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Website</a:t>
            </a:r>
          </a:p>
        </p:txBody>
      </p:sp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56C22C34-FF3D-48D2-ACE1-FB69B1E61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894" r="30394"/>
          <a:stretch/>
        </p:blipFill>
        <p:spPr>
          <a:xfrm>
            <a:off x="20" y="10"/>
            <a:ext cx="4636274" cy="685903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F81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372A5-ED2F-43E2-B42B-2AB0DC941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Interactive collection of webpages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Must use NHD Site Editor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1,200 word limit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No more than 100MB of file space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No more than 4 minutes of multimedia clips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See example: Ada Lovelace </a:t>
            </a:r>
            <a:r>
              <a:rPr lang="en-US" sz="2600" u="sng" dirty="0">
                <a:latin typeface="Candara" panose="020E0502030303020204" pitchFamily="34" charset="0"/>
                <a:hlinkClick r:id="rId4"/>
              </a:rPr>
              <a:t>http://51750416.weebly.com/</a:t>
            </a:r>
            <a:r>
              <a:rPr lang="en-US" sz="2600" u="sng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078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6A3DE-F93B-4905-AF80-EF521D8A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Bahnschrift SemiBold" panose="020B0502040204020203" pitchFamily="34" charset="0"/>
              </a:rPr>
              <a:t>Website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705E65-9D74-4C2D-9593-8BE7A5516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35610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51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73F5E-41F3-479F-9346-D24B7304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Bahnschrift SemiBold" panose="020B0502040204020203" pitchFamily="34" charset="0"/>
              </a:rPr>
              <a:t>See Contest Rule Book and NHD Website for details about category projects!</a:t>
            </a:r>
          </a:p>
          <a:p>
            <a:pPr marL="0" indent="0" algn="ctr">
              <a:buNone/>
            </a:pPr>
            <a:r>
              <a:rPr lang="en-US" sz="4000" dirty="0">
                <a:latin typeface="Candara" panose="020E0502030303020204" pitchFamily="34" charset="0"/>
                <a:hlinkClick r:id="rId3"/>
              </a:rPr>
              <a:t>https://www.nhd.org/categories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2E59B80-6B1E-4191-AA7E-1C6449028B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4658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FD6E88-1B9B-482A-BCAC-8B07E381ECF5}"/>
              </a:ext>
            </a:extLst>
          </p:cNvPr>
          <p:cNvSpPr txBox="1"/>
          <p:nvPr/>
        </p:nvSpPr>
        <p:spPr>
          <a:xfrm>
            <a:off x="12007270" y="665794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2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AC93-A213-4223-BF88-2E57A2F0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Making the Decision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F0006-DD54-4C86-AD05-DF10B7508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No category is “easier” or “harder” than the others!</a:t>
            </a:r>
          </a:p>
          <a:p>
            <a:r>
              <a:rPr lang="en-US" dirty="0">
                <a:latin typeface="Candara" panose="020E0502030303020204" pitchFamily="34" charset="0"/>
              </a:rPr>
              <a:t>Pick the one that effectively conveys your topic and that you feel confident pursuing. </a:t>
            </a:r>
          </a:p>
          <a:p>
            <a:r>
              <a:rPr lang="en-US" dirty="0">
                <a:latin typeface="Candara" panose="020E0502030303020204" pitchFamily="34" charset="0"/>
              </a:rPr>
              <a:t>All categories have important rules and details-read up on your choice!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7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estbatonrougemuseum.com/home/wp-content/uploads/2016/09/header.png">
            <a:extLst>
              <a:ext uri="{FF2B5EF4-FFF2-40B4-BE49-F238E27FC236}">
                <a16:creationId xmlns:a16="http://schemas.microsoft.com/office/drawing/2014/main" id="{731C071C-66B5-405E-AFE7-4C27A68D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555399"/>
            <a:ext cx="10929788" cy="13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80315-45BF-4E60-A530-6093038E2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5510" y="5471966"/>
            <a:ext cx="6801612" cy="53612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kern="1200" dirty="0">
                <a:solidFill>
                  <a:srgbClr val="FFFFFF"/>
                </a:solidFill>
                <a:latin typeface="Candara" panose="020E0502030303020204" pitchFamily="34" charset="0"/>
              </a:rPr>
              <a:t>Contact us with questions! Happy to </a:t>
            </a:r>
            <a:r>
              <a:rPr lang="en-US" sz="1800" kern="1200">
                <a:solidFill>
                  <a:srgbClr val="FFFFFF"/>
                </a:solidFill>
                <a:latin typeface="Candara" panose="020E0502030303020204" pitchFamily="34" charset="0"/>
              </a:rPr>
              <a:t>help!</a:t>
            </a:r>
          </a:p>
          <a:p>
            <a:pPr algn="ctr"/>
            <a:endParaRPr lang="en-US" sz="1800" kern="12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4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A4C5-0CB2-43DE-81BD-06D095C6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1122363"/>
            <a:ext cx="32004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Types of Projects 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B765CE22-6553-4903-9D75-71E6DF610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63067" y="70071"/>
            <a:ext cx="2366728" cy="221972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3314A64-5D18-49C3-AAAE-3053706CB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51737" y="2359512"/>
            <a:ext cx="2080813" cy="2080813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522F65F-8686-4EDF-BEB3-10B23E835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52222" y="372291"/>
            <a:ext cx="3050688" cy="2638698"/>
          </a:xfrm>
          <a:prstGeom prst="rect">
            <a:avLst/>
          </a:prstGeom>
        </p:spPr>
      </p:pic>
      <p:pic>
        <p:nvPicPr>
          <p:cNvPr id="4" name="Picture 3" descr="A close up of a building&#10;&#10;Description automatically generated">
            <a:extLst>
              <a:ext uri="{FF2B5EF4-FFF2-40B4-BE49-F238E27FC236}">
                <a16:creationId xmlns:a16="http://schemas.microsoft.com/office/drawing/2014/main" id="{15378FD1-C0ED-412F-9088-4FC98AE065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303122" y="4686018"/>
            <a:ext cx="1578041" cy="2042772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25F49B0-FB3C-4EDD-9498-57467761D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318971" y="3847013"/>
            <a:ext cx="3117190" cy="2509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B760A5-A50C-4F9C-AD12-D4029D5179F1}"/>
              </a:ext>
            </a:extLst>
          </p:cNvPr>
          <p:cNvSpPr txBox="1"/>
          <p:nvPr/>
        </p:nvSpPr>
        <p:spPr>
          <a:xfrm>
            <a:off x="833120" y="3892449"/>
            <a:ext cx="3608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Each category is unique and requires different presentation skills</a:t>
            </a:r>
          </a:p>
        </p:txBody>
      </p:sp>
    </p:spTree>
    <p:extLst>
      <p:ext uri="{BB962C8B-B14F-4D97-AF65-F5344CB8AC3E}">
        <p14:creationId xmlns:p14="http://schemas.microsoft.com/office/powerpoint/2010/main" val="428178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F8BE-F13C-4092-A4CD-CA1321E2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0428"/>
            <a:ext cx="3932237" cy="16002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Paper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FF4F6D-CE80-475C-B4A6-4616EE068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93"/>
          <a:stretch/>
        </p:blipFill>
        <p:spPr>
          <a:xfrm>
            <a:off x="6294782" y="295140"/>
            <a:ext cx="4910765" cy="6267719"/>
          </a:xfrm>
          <a:prstGeom prst="rect">
            <a:avLst/>
          </a:prstGeom>
          <a:ln w="127000" cap="sq">
            <a:solidFill>
              <a:srgbClr val="EF3E4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0A288-D28C-4909-9CC6-A2457B922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Traditional form of historical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Must be individual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No process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1,500-2,500 word limit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Citations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Double-spaced, 12-point font, 1-inch margins</a:t>
            </a:r>
          </a:p>
        </p:txBody>
      </p:sp>
    </p:spTree>
    <p:extLst>
      <p:ext uri="{BB962C8B-B14F-4D97-AF65-F5344CB8AC3E}">
        <p14:creationId xmlns:p14="http://schemas.microsoft.com/office/powerpoint/2010/main" val="181448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BCAA2-07A0-4D32-8742-3CAA8A83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Writing a Paper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B9EA16-B97E-4BFA-B8B0-2949C6F86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498325"/>
              </p:ext>
            </p:extLst>
          </p:nvPr>
        </p:nvGraphicFramePr>
        <p:xfrm>
          <a:off x="1385757" y="1027906"/>
          <a:ext cx="9420485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222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1D42-41D2-4DB0-AA1D-3AAD1305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Exhibit</a:t>
            </a:r>
          </a:p>
        </p:txBody>
      </p:sp>
      <p:pic>
        <p:nvPicPr>
          <p:cNvPr id="14" name="Picture Placeholder 13" descr="A display in a store&#10;&#10;Description automatically generated">
            <a:extLst>
              <a:ext uri="{FF2B5EF4-FFF2-40B4-BE49-F238E27FC236}">
                <a16:creationId xmlns:a16="http://schemas.microsoft.com/office/drawing/2014/main" id="{01FA0DEA-9A69-4DF2-B3D0-AC71766833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 r="2" b="839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2B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39402-05BC-4791-A438-98FE0DF2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Three dimensional visual presentation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40’’ wide by 30’’ deep by 6’ high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500 word limit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3-minute limit on media devices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Process paper and bibliography required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156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0BB4-8D61-47A1-8D74-02A59193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What best conveys your story?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E38A1D-4AE7-4369-9D13-BEAC22C77F78}"/>
              </a:ext>
            </a:extLst>
          </p:cNvPr>
          <p:cNvSpPr/>
          <p:nvPr/>
        </p:nvSpPr>
        <p:spPr>
          <a:xfrm>
            <a:off x="1099282" y="1702478"/>
            <a:ext cx="1828800" cy="1828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Images</a:t>
            </a:r>
            <a:r>
              <a:rPr lang="en-US" sz="2000" dirty="0"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F7FAE7-4744-47B4-8389-1074834CE28A}"/>
              </a:ext>
            </a:extLst>
          </p:cNvPr>
          <p:cNvSpPr/>
          <p:nvPr/>
        </p:nvSpPr>
        <p:spPr>
          <a:xfrm>
            <a:off x="2226041" y="3782423"/>
            <a:ext cx="1828800" cy="1828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Copies of Artifacts?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380E87-80BE-4801-9185-1A771AC87FE4}"/>
              </a:ext>
            </a:extLst>
          </p:cNvPr>
          <p:cNvSpPr/>
          <p:nvPr/>
        </p:nvSpPr>
        <p:spPr>
          <a:xfrm>
            <a:off x="8137159" y="3771727"/>
            <a:ext cx="1828800" cy="1828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Audio materials?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DEAD9E-0B95-4826-9153-91AF02FA04C5}"/>
              </a:ext>
            </a:extLst>
          </p:cNvPr>
          <p:cNvSpPr/>
          <p:nvPr/>
        </p:nvSpPr>
        <p:spPr>
          <a:xfrm>
            <a:off x="7010400" y="1702478"/>
            <a:ext cx="1828800" cy="1828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Quotes?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B8C8CE-6548-48A6-8C69-57262801D710}"/>
              </a:ext>
            </a:extLst>
          </p:cNvPr>
          <p:cNvSpPr/>
          <p:nvPr/>
        </p:nvSpPr>
        <p:spPr>
          <a:xfrm>
            <a:off x="4054841" y="1702478"/>
            <a:ext cx="1828800" cy="1828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Original Text?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E8DE86-FD36-4C31-B7D4-4CA069D59850}"/>
              </a:ext>
            </a:extLst>
          </p:cNvPr>
          <p:cNvSpPr/>
          <p:nvPr/>
        </p:nvSpPr>
        <p:spPr>
          <a:xfrm>
            <a:off x="5181600" y="3771727"/>
            <a:ext cx="1828800" cy="1828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Video?</a:t>
            </a:r>
          </a:p>
        </p:txBody>
      </p:sp>
    </p:spTree>
    <p:extLst>
      <p:ext uri="{BB962C8B-B14F-4D97-AF65-F5344CB8AC3E}">
        <p14:creationId xmlns:p14="http://schemas.microsoft.com/office/powerpoint/2010/main" val="3341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FB40-6B41-4DFD-AAA6-146FB14E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2172"/>
            <a:ext cx="3829648" cy="159662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Performance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5FECF-6356-44A5-9D21-3DE2B0584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8832"/>
            <a:ext cx="3932237" cy="3811588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Theatrical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Cannot exceed 10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5 minutes to set up and take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Can use media devices and costumes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Process paper and bibliography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Online Media 4" title="Route 66: The Road of Possibilities">
            <a:hlinkClick r:id="" action="ppaction://media"/>
            <a:extLst>
              <a:ext uri="{FF2B5EF4-FFF2-40B4-BE49-F238E27FC236}">
                <a16:creationId xmlns:a16="http://schemas.microsoft.com/office/drawing/2014/main" id="{CDB12A77-6F82-4AD6-86FD-7F4EE10B3D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2025" y="1638377"/>
            <a:ext cx="7112002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3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10C2C-360F-4B08-A026-60B0DA52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791417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Bahnschrift SemiBold" panose="020B0502040204020203" pitchFamily="34" charset="0"/>
              </a:rPr>
              <a:t>Preparing a Performance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EE4695-B0B0-4E6F-AF1E-12DDC050F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31474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602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427-B8B5-4718-BF04-717BAFE5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7325"/>
            <a:ext cx="3932237" cy="16002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Documentary</a:t>
            </a:r>
            <a:r>
              <a:rPr lang="en-US" sz="4800" dirty="0"/>
              <a:t> </a:t>
            </a:r>
          </a:p>
        </p:txBody>
      </p:sp>
      <p:pic>
        <p:nvPicPr>
          <p:cNvPr id="5" name="Online Media 4" title="The Journey of Sugar: Neither Short nor Sweet">
            <a:hlinkClick r:id="" action="ppaction://media"/>
            <a:extLst>
              <a:ext uri="{FF2B5EF4-FFF2-40B4-BE49-F238E27FC236}">
                <a16:creationId xmlns:a16="http://schemas.microsoft.com/office/drawing/2014/main" id="{AEF5FEF8-AE31-4ABC-9529-31C8C60A09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86325" y="1462905"/>
            <a:ext cx="6990557" cy="393218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18B53-4FF6-4AD3-B185-38FF3DBCE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Using audiovisual equipment to create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Cannot exceed 10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Give credit to professional audiovisual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Process paper and bibliography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8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668</Words>
  <Application>Microsoft Office PowerPoint</Application>
  <PresentationFormat>Widescreen</PresentationFormat>
  <Paragraphs>103</Paragraphs>
  <Slides>15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Bahnschrift SemiBold</vt:lpstr>
      <vt:lpstr>Calibri</vt:lpstr>
      <vt:lpstr>Calibri Light</vt:lpstr>
      <vt:lpstr>Candara</vt:lpstr>
      <vt:lpstr>Office Theme</vt:lpstr>
      <vt:lpstr>Categories and Sample Projects</vt:lpstr>
      <vt:lpstr>Types of Projects </vt:lpstr>
      <vt:lpstr>Paper </vt:lpstr>
      <vt:lpstr>Writing a Paper</vt:lpstr>
      <vt:lpstr>Exhibit</vt:lpstr>
      <vt:lpstr>What best conveys your story?</vt:lpstr>
      <vt:lpstr>Performance </vt:lpstr>
      <vt:lpstr>Preparing a Performance</vt:lpstr>
      <vt:lpstr>Documentary </vt:lpstr>
      <vt:lpstr>Producing a Documentary </vt:lpstr>
      <vt:lpstr>Website</vt:lpstr>
      <vt:lpstr>Website Tips</vt:lpstr>
      <vt:lpstr>PowerPoint Presentation</vt:lpstr>
      <vt:lpstr>Making the Decision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Categories and Sample Projects</dc:title>
  <dc:creator>Trepagnier, Renee M</dc:creator>
  <cp:lastModifiedBy>Trepagnier, Renee M</cp:lastModifiedBy>
  <cp:revision>1</cp:revision>
  <dcterms:created xsi:type="dcterms:W3CDTF">2019-06-25T18:25:42Z</dcterms:created>
  <dcterms:modified xsi:type="dcterms:W3CDTF">2019-07-23T18:40:14Z</dcterms:modified>
</cp:coreProperties>
</file>