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9" r:id="rId3"/>
    <p:sldId id="270" r:id="rId4"/>
    <p:sldId id="271" r:id="rId5"/>
    <p:sldId id="272" r:id="rId6"/>
    <p:sldId id="273" r:id="rId7"/>
    <p:sldId id="274" r:id="rId8"/>
    <p:sldId id="276" r:id="rId9"/>
    <p:sldId id="279" r:id="rId10"/>
    <p:sldId id="277" r:id="rId11"/>
    <p:sldId id="278" r:id="rId12"/>
    <p:sldId id="280" r:id="rId13"/>
    <p:sldId id="281" r:id="rId14"/>
    <p:sldId id="282" r:id="rId15"/>
    <p:sldId id="275" r:id="rId16"/>
    <p:sldId id="283" r:id="rId17"/>
    <p:sldId id="285" r:id="rId18"/>
    <p:sldId id="286" r:id="rId19"/>
    <p:sldId id="287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E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C8099-3578-4A35-B609-18BA1EF4F06A}" v="459" dt="2019-07-02T16:45:07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2487" autoAdjust="0"/>
  </p:normalViewPr>
  <p:slideViewPr>
    <p:cSldViewPr snapToGrid="0" showGuides="1">
      <p:cViewPr varScale="1">
        <p:scale>
          <a:sx n="81" d="100"/>
          <a:sy n="81" d="100"/>
        </p:scale>
        <p:origin x="264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pagnier, Renee M" userId="41115fb6-f758-46c6-988a-1e78de964adb" providerId="ADAL" clId="{808C8099-3578-4A35-B609-18BA1EF4F06A}"/>
    <pc:docChg chg="undo custSel mod addSld delSld modSld sldOrd">
      <pc:chgData name="Trepagnier, Renee M" userId="41115fb6-f758-46c6-988a-1e78de964adb" providerId="ADAL" clId="{808C8099-3578-4A35-B609-18BA1EF4F06A}" dt="2019-07-24T15:41:00.260" v="5719" actId="20577"/>
      <pc:docMkLst>
        <pc:docMk/>
      </pc:docMkLst>
      <pc:sldChg chg="modSp">
        <pc:chgData name="Trepagnier, Renee M" userId="41115fb6-f758-46c6-988a-1e78de964adb" providerId="ADAL" clId="{808C8099-3578-4A35-B609-18BA1EF4F06A}" dt="2019-06-26T15:11:47.002" v="42" actId="20577"/>
        <pc:sldMkLst>
          <pc:docMk/>
          <pc:sldMk cId="1194993621" sldId="269"/>
        </pc:sldMkLst>
        <pc:spChg chg="mod">
          <ac:chgData name="Trepagnier, Renee M" userId="41115fb6-f758-46c6-988a-1e78de964adb" providerId="ADAL" clId="{808C8099-3578-4A35-B609-18BA1EF4F06A}" dt="2019-06-26T15:11:47.002" v="42" actId="20577"/>
          <ac:spMkLst>
            <pc:docMk/>
            <pc:sldMk cId="1194993621" sldId="269"/>
            <ac:spMk id="2" creationId="{45FCE596-F73F-4EAF-ADC0-4BB3177F2720}"/>
          </ac:spMkLst>
        </pc:spChg>
      </pc:sldChg>
      <pc:sldChg chg="addSp modSp add mod setBg">
        <pc:chgData name="Trepagnier, Renee M" userId="41115fb6-f758-46c6-988a-1e78de964adb" providerId="ADAL" clId="{808C8099-3578-4A35-B609-18BA1EF4F06A}" dt="2019-06-26T15:27:42.790" v="574" actId="403"/>
        <pc:sldMkLst>
          <pc:docMk/>
          <pc:sldMk cId="1238851309" sldId="270"/>
        </pc:sldMkLst>
        <pc:spChg chg="mod">
          <ac:chgData name="Trepagnier, Renee M" userId="41115fb6-f758-46c6-988a-1e78de964adb" providerId="ADAL" clId="{808C8099-3578-4A35-B609-18BA1EF4F06A}" dt="2019-06-26T15:27:35.037" v="573" actId="26606"/>
          <ac:spMkLst>
            <pc:docMk/>
            <pc:sldMk cId="1238851309" sldId="270"/>
            <ac:spMk id="2" creationId="{8CF89191-C2BC-465C-A5D8-5EF3CA25AE47}"/>
          </ac:spMkLst>
        </pc:spChg>
        <pc:spChg chg="mod">
          <ac:chgData name="Trepagnier, Renee M" userId="41115fb6-f758-46c6-988a-1e78de964adb" providerId="ADAL" clId="{808C8099-3578-4A35-B609-18BA1EF4F06A}" dt="2019-06-26T15:27:42.790" v="574" actId="403"/>
          <ac:spMkLst>
            <pc:docMk/>
            <pc:sldMk cId="1238851309" sldId="270"/>
            <ac:spMk id="3" creationId="{C64D505B-AA54-4CC4-B3F2-B436D37D9B3B}"/>
          </ac:spMkLst>
        </pc:spChg>
        <pc:spChg chg="add">
          <ac:chgData name="Trepagnier, Renee M" userId="41115fb6-f758-46c6-988a-1e78de964adb" providerId="ADAL" clId="{808C8099-3578-4A35-B609-18BA1EF4F06A}" dt="2019-06-26T15:27:35.037" v="573" actId="26606"/>
          <ac:spMkLst>
            <pc:docMk/>
            <pc:sldMk cId="1238851309" sldId="270"/>
            <ac:spMk id="10" creationId="{59A309A7-1751-4ABE-A3C1-EEC40366AD89}"/>
          </ac:spMkLst>
        </pc:spChg>
        <pc:spChg chg="add">
          <ac:chgData name="Trepagnier, Renee M" userId="41115fb6-f758-46c6-988a-1e78de964adb" providerId="ADAL" clId="{808C8099-3578-4A35-B609-18BA1EF4F06A}" dt="2019-06-26T15:27:35.037" v="573" actId="26606"/>
          <ac:spMkLst>
            <pc:docMk/>
            <pc:sldMk cId="1238851309" sldId="270"/>
            <ac:spMk id="12" creationId="{967D8EB6-EAE1-4F9C-B398-83321E287204}"/>
          </ac:spMkLst>
        </pc:spChg>
        <pc:picChg chg="add mod">
          <ac:chgData name="Trepagnier, Renee M" userId="41115fb6-f758-46c6-988a-1e78de964adb" providerId="ADAL" clId="{808C8099-3578-4A35-B609-18BA1EF4F06A}" dt="2019-06-26T15:27:35.037" v="573" actId="26606"/>
          <ac:picMkLst>
            <pc:docMk/>
            <pc:sldMk cId="1238851309" sldId="270"/>
            <ac:picMk id="5" creationId="{93F476C1-BC7B-4226-84A1-3AE835F86E94}"/>
          </ac:picMkLst>
        </pc:picChg>
      </pc:sldChg>
      <pc:sldChg chg="addSp delSp modSp add mod setBg modNotesTx">
        <pc:chgData name="Trepagnier, Renee M" userId="41115fb6-f758-46c6-988a-1e78de964adb" providerId="ADAL" clId="{808C8099-3578-4A35-B609-18BA1EF4F06A}" dt="2019-07-23T18:33:42.601" v="5718" actId="20577"/>
        <pc:sldMkLst>
          <pc:docMk/>
          <pc:sldMk cId="1676329471" sldId="271"/>
        </pc:sldMkLst>
        <pc:spChg chg="mod">
          <ac:chgData name="Trepagnier, Renee M" userId="41115fb6-f758-46c6-988a-1e78de964adb" providerId="ADAL" clId="{808C8099-3578-4A35-B609-18BA1EF4F06A}" dt="2019-06-26T15:36:22.736" v="670" actId="255"/>
          <ac:spMkLst>
            <pc:docMk/>
            <pc:sldMk cId="1676329471" sldId="271"/>
            <ac:spMk id="2" creationId="{3712A34C-79DC-49FC-9049-CC4B2731454F}"/>
          </ac:spMkLst>
        </pc:spChg>
        <pc:spChg chg="mod">
          <ac:chgData name="Trepagnier, Renee M" userId="41115fb6-f758-46c6-988a-1e78de964adb" providerId="ADAL" clId="{808C8099-3578-4A35-B609-18BA1EF4F06A}" dt="2019-06-26T15:24:07.047" v="357" actId="1076"/>
          <ac:spMkLst>
            <pc:docMk/>
            <pc:sldMk cId="1676329471" sldId="271"/>
            <ac:spMk id="3" creationId="{537DE9B7-658A-4FCB-8C04-CFBC5252024C}"/>
          </ac:spMkLst>
        </pc:spChg>
        <pc:spChg chg="del">
          <ac:chgData name="Trepagnier, Renee M" userId="41115fb6-f758-46c6-988a-1e78de964adb" providerId="ADAL" clId="{808C8099-3578-4A35-B609-18BA1EF4F06A}" dt="2019-06-26T15:22:33.443" v="339"/>
          <ac:spMkLst>
            <pc:docMk/>
            <pc:sldMk cId="1676329471" sldId="271"/>
            <ac:spMk id="4" creationId="{1E3A4F4A-D885-4E15-99D3-EA907CBC35F3}"/>
          </ac:spMkLst>
        </pc:spChg>
        <pc:spChg chg="add">
          <ac:chgData name="Trepagnier, Renee M" userId="41115fb6-f758-46c6-988a-1e78de964adb" providerId="ADAL" clId="{808C8099-3578-4A35-B609-18BA1EF4F06A}" dt="2019-06-26T15:22:44.536" v="340" actId="26606"/>
          <ac:spMkLst>
            <pc:docMk/>
            <pc:sldMk cId="1676329471" sldId="271"/>
            <ac:spMk id="12" creationId="{569C1A01-6FB5-43CE-ADCC-936728ACAC0D}"/>
          </ac:spMkLst>
        </pc:spChg>
        <pc:picChg chg="add mod ord">
          <ac:chgData name="Trepagnier, Renee M" userId="41115fb6-f758-46c6-988a-1e78de964adb" providerId="ADAL" clId="{808C8099-3578-4A35-B609-18BA1EF4F06A}" dt="2019-06-26T15:22:48.708" v="341" actId="27614"/>
          <ac:picMkLst>
            <pc:docMk/>
            <pc:sldMk cId="1676329471" sldId="271"/>
            <ac:picMk id="5" creationId="{EEDE5724-64A9-4642-B6AD-0FFE922D7852}"/>
          </ac:picMkLst>
        </pc:picChg>
        <pc:picChg chg="add">
          <ac:chgData name="Trepagnier, Renee M" userId="41115fb6-f758-46c6-988a-1e78de964adb" providerId="ADAL" clId="{808C8099-3578-4A35-B609-18BA1EF4F06A}" dt="2019-06-26T15:22:44.536" v="340" actId="26606"/>
          <ac:picMkLst>
            <pc:docMk/>
            <pc:sldMk cId="1676329471" sldId="271"/>
            <ac:picMk id="10" creationId="{EE09A529-E47C-4634-BB98-0A9526C372B4}"/>
          </ac:picMkLst>
        </pc:picChg>
      </pc:sldChg>
      <pc:sldChg chg="addSp delSp modSp add modAnim modNotesTx">
        <pc:chgData name="Trepagnier, Renee M" userId="41115fb6-f758-46c6-988a-1e78de964adb" providerId="ADAL" clId="{808C8099-3578-4A35-B609-18BA1EF4F06A}" dt="2019-06-26T15:47:54.866" v="1027" actId="20577"/>
        <pc:sldMkLst>
          <pc:docMk/>
          <pc:sldMk cId="520871470" sldId="272"/>
        </pc:sldMkLst>
        <pc:spChg chg="mod">
          <ac:chgData name="Trepagnier, Renee M" userId="41115fb6-f758-46c6-988a-1e78de964adb" providerId="ADAL" clId="{808C8099-3578-4A35-B609-18BA1EF4F06A}" dt="2019-06-26T15:26:15.976" v="571" actId="1076"/>
          <ac:spMkLst>
            <pc:docMk/>
            <pc:sldMk cId="520871470" sldId="272"/>
            <ac:spMk id="2" creationId="{657845FE-D76B-439D-9D67-AE5751D69866}"/>
          </ac:spMkLst>
        </pc:spChg>
        <pc:spChg chg="del">
          <ac:chgData name="Trepagnier, Renee M" userId="41115fb6-f758-46c6-988a-1e78de964adb" providerId="ADAL" clId="{808C8099-3578-4A35-B609-18BA1EF4F06A}" dt="2019-06-26T15:33:01.175" v="622"/>
          <ac:spMkLst>
            <pc:docMk/>
            <pc:sldMk cId="520871470" sldId="272"/>
            <ac:spMk id="3" creationId="{17B8633B-91A0-48AB-AE76-E8FA8592BF5F}"/>
          </ac:spMkLst>
        </pc:spChg>
        <pc:spChg chg="mod">
          <ac:chgData name="Trepagnier, Renee M" userId="41115fb6-f758-46c6-988a-1e78de964adb" providerId="ADAL" clId="{808C8099-3578-4A35-B609-18BA1EF4F06A}" dt="2019-06-26T15:35:38.854" v="669" actId="20577"/>
          <ac:spMkLst>
            <pc:docMk/>
            <pc:sldMk cId="520871470" sldId="272"/>
            <ac:spMk id="4" creationId="{0081DA75-2E8D-4DAA-AB67-92FEF724595D}"/>
          </ac:spMkLst>
        </pc:spChg>
        <pc:picChg chg="add mod modCrop">
          <ac:chgData name="Trepagnier, Renee M" userId="41115fb6-f758-46c6-988a-1e78de964adb" providerId="ADAL" clId="{808C8099-3578-4A35-B609-18BA1EF4F06A}" dt="2019-06-26T15:33:31.847" v="627" actId="14100"/>
          <ac:picMkLst>
            <pc:docMk/>
            <pc:sldMk cId="520871470" sldId="272"/>
            <ac:picMk id="5" creationId="{73ADB547-671B-45D8-9EEB-70604E045905}"/>
          </ac:picMkLst>
        </pc:picChg>
        <pc:picChg chg="add del mod">
          <ac:chgData name="Trepagnier, Renee M" userId="41115fb6-f758-46c6-988a-1e78de964adb" providerId="ADAL" clId="{808C8099-3578-4A35-B609-18BA1EF4F06A}" dt="2019-06-26T15:34:25.653" v="636" actId="478"/>
          <ac:picMkLst>
            <pc:docMk/>
            <pc:sldMk cId="520871470" sldId="272"/>
            <ac:picMk id="8" creationId="{97473C56-8CE8-4462-8104-4EB4F3E3F95D}"/>
          </ac:picMkLst>
        </pc:picChg>
        <pc:cxnChg chg="add mod">
          <ac:chgData name="Trepagnier, Renee M" userId="41115fb6-f758-46c6-988a-1e78de964adb" providerId="ADAL" clId="{808C8099-3578-4A35-B609-18BA1EF4F06A}" dt="2019-06-26T15:34:47.729" v="638" actId="1076"/>
          <ac:cxnSpMkLst>
            <pc:docMk/>
            <pc:sldMk cId="520871470" sldId="272"/>
            <ac:cxnSpMk id="7" creationId="{C9B4C902-0E8D-4073-A372-14F7B45B1A2F}"/>
          </ac:cxnSpMkLst>
        </pc:cxnChg>
      </pc:sldChg>
      <pc:sldChg chg="addSp modSp add mod setBg modNotesTx">
        <pc:chgData name="Trepagnier, Renee M" userId="41115fb6-f758-46c6-988a-1e78de964adb" providerId="ADAL" clId="{808C8099-3578-4A35-B609-18BA1EF4F06A}" dt="2019-07-02T16:33:33.106" v="4739" actId="20577"/>
        <pc:sldMkLst>
          <pc:docMk/>
          <pc:sldMk cId="72066550" sldId="273"/>
        </pc:sldMkLst>
        <pc:spChg chg="mod">
          <ac:chgData name="Trepagnier, Renee M" userId="41115fb6-f758-46c6-988a-1e78de964adb" providerId="ADAL" clId="{808C8099-3578-4A35-B609-18BA1EF4F06A}" dt="2019-06-26T15:45:26.068" v="1026" actId="26606"/>
          <ac:spMkLst>
            <pc:docMk/>
            <pc:sldMk cId="72066550" sldId="273"/>
            <ac:spMk id="2" creationId="{61F4F012-47EC-4AE8-B341-433BCE58F015}"/>
          </ac:spMkLst>
        </pc:spChg>
        <pc:spChg chg="mod">
          <ac:chgData name="Trepagnier, Renee M" userId="41115fb6-f758-46c6-988a-1e78de964adb" providerId="ADAL" clId="{808C8099-3578-4A35-B609-18BA1EF4F06A}" dt="2019-06-26T15:45:26.068" v="1026" actId="26606"/>
          <ac:spMkLst>
            <pc:docMk/>
            <pc:sldMk cId="72066550" sldId="273"/>
            <ac:spMk id="3" creationId="{B6D99751-12A7-43C7-9988-161B8C00A91C}"/>
          </ac:spMkLst>
        </pc:spChg>
        <pc:spChg chg="add">
          <ac:chgData name="Trepagnier, Renee M" userId="41115fb6-f758-46c6-988a-1e78de964adb" providerId="ADAL" clId="{808C8099-3578-4A35-B609-18BA1EF4F06A}" dt="2019-06-26T15:45:26.068" v="1026" actId="26606"/>
          <ac:spMkLst>
            <pc:docMk/>
            <pc:sldMk cId="72066550" sldId="273"/>
            <ac:spMk id="10" creationId="{A9616D99-AEFB-4C95-84EF-5DEC698D92A7}"/>
          </ac:spMkLst>
        </pc:spChg>
        <pc:spChg chg="add">
          <ac:chgData name="Trepagnier, Renee M" userId="41115fb6-f758-46c6-988a-1e78de964adb" providerId="ADAL" clId="{808C8099-3578-4A35-B609-18BA1EF4F06A}" dt="2019-06-26T15:45:26.068" v="1026" actId="26606"/>
          <ac:spMkLst>
            <pc:docMk/>
            <pc:sldMk cId="72066550" sldId="273"/>
            <ac:spMk id="12" creationId="{D0F97023-F626-4FC5-8C2D-753B5C7F4606}"/>
          </ac:spMkLst>
        </pc:spChg>
        <pc:picChg chg="add mod">
          <ac:chgData name="Trepagnier, Renee M" userId="41115fb6-f758-46c6-988a-1e78de964adb" providerId="ADAL" clId="{808C8099-3578-4A35-B609-18BA1EF4F06A}" dt="2019-06-26T15:45:26.068" v="1026" actId="26606"/>
          <ac:picMkLst>
            <pc:docMk/>
            <pc:sldMk cId="72066550" sldId="273"/>
            <ac:picMk id="5" creationId="{8281F2D7-E7E6-43E4-9C3A-DA4E0BC6F61D}"/>
          </ac:picMkLst>
        </pc:picChg>
      </pc:sldChg>
      <pc:sldChg chg="addSp delSp modSp add modNotesTx">
        <pc:chgData name="Trepagnier, Renee M" userId="41115fb6-f758-46c6-988a-1e78de964adb" providerId="ADAL" clId="{808C8099-3578-4A35-B609-18BA1EF4F06A}" dt="2019-07-02T16:33:40.675" v="4762" actId="20577"/>
        <pc:sldMkLst>
          <pc:docMk/>
          <pc:sldMk cId="2265841653" sldId="274"/>
        </pc:sldMkLst>
        <pc:spChg chg="mod">
          <ac:chgData name="Trepagnier, Renee M" userId="41115fb6-f758-46c6-988a-1e78de964adb" providerId="ADAL" clId="{808C8099-3578-4A35-B609-18BA1EF4F06A}" dt="2019-06-26T15:51:50.565" v="1316" actId="403"/>
          <ac:spMkLst>
            <pc:docMk/>
            <pc:sldMk cId="2265841653" sldId="274"/>
            <ac:spMk id="2" creationId="{1B026468-7850-46C7-BF31-7225E7C19557}"/>
          </ac:spMkLst>
        </pc:spChg>
        <pc:spChg chg="del">
          <ac:chgData name="Trepagnier, Renee M" userId="41115fb6-f758-46c6-988a-1e78de964adb" providerId="ADAL" clId="{808C8099-3578-4A35-B609-18BA1EF4F06A}" dt="2019-06-26T15:55:25.675" v="1318"/>
          <ac:spMkLst>
            <pc:docMk/>
            <pc:sldMk cId="2265841653" sldId="274"/>
            <ac:spMk id="3" creationId="{2F3A5A9B-ED9E-4231-9738-6C448403C005}"/>
          </ac:spMkLst>
        </pc:spChg>
        <pc:spChg chg="mod">
          <ac:chgData name="Trepagnier, Renee M" userId="41115fb6-f758-46c6-988a-1e78de964adb" providerId="ADAL" clId="{808C8099-3578-4A35-B609-18BA1EF4F06A}" dt="2019-06-26T15:52:06.268" v="1317" actId="1076"/>
          <ac:spMkLst>
            <pc:docMk/>
            <pc:sldMk cId="2265841653" sldId="274"/>
            <ac:spMk id="4" creationId="{50E2EE46-E887-4F25-9C81-872D21EF3AF4}"/>
          </ac:spMkLst>
        </pc:spChg>
        <pc:picChg chg="add mod">
          <ac:chgData name="Trepagnier, Renee M" userId="41115fb6-f758-46c6-988a-1e78de964adb" providerId="ADAL" clId="{808C8099-3578-4A35-B609-18BA1EF4F06A}" dt="2019-06-26T15:55:48.702" v="1321" actId="1076"/>
          <ac:picMkLst>
            <pc:docMk/>
            <pc:sldMk cId="2265841653" sldId="274"/>
            <ac:picMk id="5" creationId="{6DBD5A6D-13A8-4215-B6B6-7220CDC308C7}"/>
          </ac:picMkLst>
        </pc:picChg>
      </pc:sldChg>
      <pc:sldChg chg="addSp delSp modSp add mod setBg setClrOvrMap">
        <pc:chgData name="Trepagnier, Renee M" userId="41115fb6-f758-46c6-988a-1e78de964adb" providerId="ADAL" clId="{808C8099-3578-4A35-B609-18BA1EF4F06A}" dt="2019-06-26T17:21:36.957" v="3982" actId="20577"/>
        <pc:sldMkLst>
          <pc:docMk/>
          <pc:sldMk cId="3305981091" sldId="275"/>
        </pc:sldMkLst>
        <pc:spChg chg="mod">
          <ac:chgData name="Trepagnier, Renee M" userId="41115fb6-f758-46c6-988a-1e78de964adb" providerId="ADAL" clId="{808C8099-3578-4A35-B609-18BA1EF4F06A}" dt="2019-06-26T17:21:36.957" v="3982" actId="20577"/>
          <ac:spMkLst>
            <pc:docMk/>
            <pc:sldMk cId="3305981091" sldId="275"/>
            <ac:spMk id="2" creationId="{CA5B5EA3-110C-4214-AC2A-E375CFF288A9}"/>
          </ac:spMkLst>
        </pc:spChg>
        <pc:spChg chg="add del mod">
          <ac:chgData name="Trepagnier, Renee M" userId="41115fb6-f758-46c6-988a-1e78de964adb" providerId="ADAL" clId="{808C8099-3578-4A35-B609-18BA1EF4F06A}" dt="2019-06-26T15:59:42.723" v="1683" actId="26606"/>
          <ac:spMkLst>
            <pc:docMk/>
            <pc:sldMk cId="3305981091" sldId="275"/>
            <ac:spMk id="3" creationId="{26EFDDC6-9E74-4E08-9E89-D3535852EC75}"/>
          </ac:spMkLst>
        </pc:spChg>
        <pc:spChg chg="add del">
          <ac:chgData name="Trepagnier, Renee M" userId="41115fb6-f758-46c6-988a-1e78de964adb" providerId="ADAL" clId="{808C8099-3578-4A35-B609-18BA1EF4F06A}" dt="2019-06-26T15:59:42.679" v="1682" actId="26606"/>
          <ac:spMkLst>
            <pc:docMk/>
            <pc:sldMk cId="3305981091" sldId="275"/>
            <ac:spMk id="8" creationId="{3B854194-185D-494D-905C-7C7CB2E30F6E}"/>
          </ac:spMkLst>
        </pc:spChg>
        <pc:spChg chg="add del">
          <ac:chgData name="Trepagnier, Renee M" userId="41115fb6-f758-46c6-988a-1e78de964adb" providerId="ADAL" clId="{808C8099-3578-4A35-B609-18BA1EF4F06A}" dt="2019-06-26T15:59:37.129" v="1676" actId="26606"/>
          <ac:spMkLst>
            <pc:docMk/>
            <pc:sldMk cId="3305981091" sldId="275"/>
            <ac:spMk id="10" creationId="{3B0DF90E-6BAD-4E82-8FDF-717C9A357378}"/>
          </ac:spMkLst>
        </pc:spChg>
        <pc:spChg chg="add del">
          <ac:chgData name="Trepagnier, Renee M" userId="41115fb6-f758-46c6-988a-1e78de964adb" providerId="ADAL" clId="{808C8099-3578-4A35-B609-18BA1EF4F06A}" dt="2019-06-26T15:59:37.129" v="1676" actId="26606"/>
          <ac:spMkLst>
            <pc:docMk/>
            <pc:sldMk cId="3305981091" sldId="275"/>
            <ac:spMk id="12" creationId="{13DCC859-0434-4BB8-B6C5-09C88AE698FB}"/>
          </ac:spMkLst>
        </pc:spChg>
        <pc:spChg chg="add del">
          <ac:chgData name="Trepagnier, Renee M" userId="41115fb6-f758-46c6-988a-1e78de964adb" providerId="ADAL" clId="{808C8099-3578-4A35-B609-18BA1EF4F06A}" dt="2019-06-26T15:59:37.129" v="1676" actId="26606"/>
          <ac:spMkLst>
            <pc:docMk/>
            <pc:sldMk cId="3305981091" sldId="275"/>
            <ac:spMk id="14" creationId="{08E7ACFB-B791-4C23-8B17-013FEDC09A89}"/>
          </ac:spMkLst>
        </pc:spChg>
        <pc:spChg chg="add del">
          <ac:chgData name="Trepagnier, Renee M" userId="41115fb6-f758-46c6-988a-1e78de964adb" providerId="ADAL" clId="{808C8099-3578-4A35-B609-18BA1EF4F06A}" dt="2019-06-26T15:59:39.920" v="1678" actId="26606"/>
          <ac:spMkLst>
            <pc:docMk/>
            <pc:sldMk cId="3305981091" sldId="275"/>
            <ac:spMk id="16" creationId="{42A5316D-ED2F-4F89-B4B4-8D9240B1A348}"/>
          </ac:spMkLst>
        </pc:spChg>
        <pc:spChg chg="add del">
          <ac:chgData name="Trepagnier, Renee M" userId="41115fb6-f758-46c6-988a-1e78de964adb" providerId="ADAL" clId="{808C8099-3578-4A35-B609-18BA1EF4F06A}" dt="2019-06-26T15:59:41.368" v="1680" actId="26606"/>
          <ac:spMkLst>
            <pc:docMk/>
            <pc:sldMk cId="3305981091" sldId="275"/>
            <ac:spMk id="19" creationId="{DB66F6E8-4D4A-4907-940A-774703A2D0FE}"/>
          </ac:spMkLst>
        </pc:spChg>
        <pc:spChg chg="add del">
          <ac:chgData name="Trepagnier, Renee M" userId="41115fb6-f758-46c6-988a-1e78de964adb" providerId="ADAL" clId="{808C8099-3578-4A35-B609-18BA1EF4F06A}" dt="2019-06-26T15:59:41.368" v="1680" actId="26606"/>
          <ac:spMkLst>
            <pc:docMk/>
            <pc:sldMk cId="3305981091" sldId="275"/>
            <ac:spMk id="20" creationId="{8F1F5A56-E82B-4FD5-9025-B72896FFBB6D}"/>
          </ac:spMkLst>
        </pc:spChg>
        <pc:spChg chg="add del">
          <ac:chgData name="Trepagnier, Renee M" userId="41115fb6-f758-46c6-988a-1e78de964adb" providerId="ADAL" clId="{808C8099-3578-4A35-B609-18BA1EF4F06A}" dt="2019-06-26T15:59:42.679" v="1682" actId="26606"/>
          <ac:spMkLst>
            <pc:docMk/>
            <pc:sldMk cId="3305981091" sldId="275"/>
            <ac:spMk id="23" creationId="{B4F5FA0D-0104-4987-8241-EFF7C85B88DE}"/>
          </ac:spMkLst>
        </pc:spChg>
        <pc:spChg chg="add del">
          <ac:chgData name="Trepagnier, Renee M" userId="41115fb6-f758-46c6-988a-1e78de964adb" providerId="ADAL" clId="{808C8099-3578-4A35-B609-18BA1EF4F06A}" dt="2019-06-26T15:59:42.679" v="1682" actId="26606"/>
          <ac:spMkLst>
            <pc:docMk/>
            <pc:sldMk cId="3305981091" sldId="275"/>
            <ac:spMk id="25" creationId="{26EFDDC6-9E74-4E08-9E89-D3535852EC75}"/>
          </ac:spMkLst>
        </pc:spChg>
        <pc:spChg chg="add">
          <ac:chgData name="Trepagnier, Renee M" userId="41115fb6-f758-46c6-988a-1e78de964adb" providerId="ADAL" clId="{808C8099-3578-4A35-B609-18BA1EF4F06A}" dt="2019-06-26T15:59:42.723" v="1683" actId="26606"/>
          <ac:spMkLst>
            <pc:docMk/>
            <pc:sldMk cId="3305981091" sldId="275"/>
            <ac:spMk id="27" creationId="{DB66F6E8-4D4A-4907-940A-774703A2D0FE}"/>
          </ac:spMkLst>
        </pc:spChg>
        <pc:spChg chg="add">
          <ac:chgData name="Trepagnier, Renee M" userId="41115fb6-f758-46c6-988a-1e78de964adb" providerId="ADAL" clId="{808C8099-3578-4A35-B609-18BA1EF4F06A}" dt="2019-06-26T15:59:42.723" v="1683" actId="26606"/>
          <ac:spMkLst>
            <pc:docMk/>
            <pc:sldMk cId="3305981091" sldId="275"/>
            <ac:spMk id="28" creationId="{8F1F5A56-E82B-4FD5-9025-B72896FFBB6D}"/>
          </ac:spMkLst>
        </pc:spChg>
        <pc:graphicFrameChg chg="add del">
          <ac:chgData name="Trepagnier, Renee M" userId="41115fb6-f758-46c6-988a-1e78de964adb" providerId="ADAL" clId="{808C8099-3578-4A35-B609-18BA1EF4F06A}" dt="2019-06-26T15:59:37.129" v="1676" actId="26606"/>
          <ac:graphicFrameMkLst>
            <pc:docMk/>
            <pc:sldMk cId="3305981091" sldId="275"/>
            <ac:graphicFrameMk id="5" creationId="{8491D31E-A57A-4896-A70C-C699A7869846}"/>
          </ac:graphicFrameMkLst>
        </pc:graphicFrameChg>
        <pc:graphicFrameChg chg="add del">
          <ac:chgData name="Trepagnier, Renee M" userId="41115fb6-f758-46c6-988a-1e78de964adb" providerId="ADAL" clId="{808C8099-3578-4A35-B609-18BA1EF4F06A}" dt="2019-06-26T15:59:39.920" v="1678" actId="26606"/>
          <ac:graphicFrameMkLst>
            <pc:docMk/>
            <pc:sldMk cId="3305981091" sldId="275"/>
            <ac:graphicFrameMk id="17" creationId="{4E800E57-A376-49FE-85C9-12D6133985A1}"/>
          </ac:graphicFrameMkLst>
        </pc:graphicFrameChg>
        <pc:graphicFrameChg chg="add del">
          <ac:chgData name="Trepagnier, Renee M" userId="41115fb6-f758-46c6-988a-1e78de964adb" providerId="ADAL" clId="{808C8099-3578-4A35-B609-18BA1EF4F06A}" dt="2019-06-26T15:59:41.368" v="1680" actId="26606"/>
          <ac:graphicFrameMkLst>
            <pc:docMk/>
            <pc:sldMk cId="3305981091" sldId="275"/>
            <ac:graphicFrameMk id="21" creationId="{F788A80A-6BD6-4A92-BD21-C6721249E7CC}"/>
          </ac:graphicFrameMkLst>
        </pc:graphicFrameChg>
        <pc:graphicFrameChg chg="add mod">
          <ac:chgData name="Trepagnier, Renee M" userId="41115fb6-f758-46c6-988a-1e78de964adb" providerId="ADAL" clId="{808C8099-3578-4A35-B609-18BA1EF4F06A}" dt="2019-06-26T16:07:58.095" v="1897" actId="255"/>
          <ac:graphicFrameMkLst>
            <pc:docMk/>
            <pc:sldMk cId="3305981091" sldId="275"/>
            <ac:graphicFrameMk id="29" creationId="{F788A80A-6BD6-4A92-BD21-C6721249E7CC}"/>
          </ac:graphicFrameMkLst>
        </pc:graphicFrameChg>
        <pc:picChg chg="add del">
          <ac:chgData name="Trepagnier, Renee M" userId="41115fb6-f758-46c6-988a-1e78de964adb" providerId="ADAL" clId="{808C8099-3578-4A35-B609-18BA1EF4F06A}" dt="2019-06-26T15:59:42.679" v="1682" actId="26606"/>
          <ac:picMkLst>
            <pc:docMk/>
            <pc:sldMk cId="3305981091" sldId="275"/>
            <ac:picMk id="24" creationId="{2897127E-6CEF-446C-BE87-93B7C46E49D1}"/>
          </ac:picMkLst>
        </pc:picChg>
      </pc:sldChg>
      <pc:sldChg chg="addSp delSp modSp add mod ord setBg setClrOvrMap modNotesTx">
        <pc:chgData name="Trepagnier, Renee M" userId="41115fb6-f758-46c6-988a-1e78de964adb" providerId="ADAL" clId="{808C8099-3578-4A35-B609-18BA1EF4F06A}" dt="2019-07-02T16:42:46.097" v="5504" actId="20577"/>
        <pc:sldMkLst>
          <pc:docMk/>
          <pc:sldMk cId="1929651645" sldId="276"/>
        </pc:sldMkLst>
        <pc:spChg chg="mod ord">
          <ac:chgData name="Trepagnier, Renee M" userId="41115fb6-f758-46c6-988a-1e78de964adb" providerId="ADAL" clId="{808C8099-3578-4A35-B609-18BA1EF4F06A}" dt="2019-06-26T16:06:47.372" v="1893" actId="2711"/>
          <ac:spMkLst>
            <pc:docMk/>
            <pc:sldMk cId="1929651645" sldId="276"/>
            <ac:spMk id="2" creationId="{B3F825A3-A6DA-4C30-B157-36FCE0D377FC}"/>
          </ac:spMkLst>
        </pc:spChg>
        <pc:spChg chg="add mod">
          <ac:chgData name="Trepagnier, Renee M" userId="41115fb6-f758-46c6-988a-1e78de964adb" providerId="ADAL" clId="{808C8099-3578-4A35-B609-18BA1EF4F06A}" dt="2019-06-26T16:06:42.123" v="1892" actId="2711"/>
          <ac:spMkLst>
            <pc:docMk/>
            <pc:sldMk cId="1929651645" sldId="276"/>
            <ac:spMk id="4" creationId="{5C239826-644D-436E-87A1-A5F93DC83701}"/>
          </ac:spMkLst>
        </pc:spChg>
        <pc:spChg chg="add">
          <ac:chgData name="Trepagnier, Renee M" userId="41115fb6-f758-46c6-988a-1e78de964adb" providerId="ADAL" clId="{808C8099-3578-4A35-B609-18BA1EF4F06A}" dt="2019-06-26T16:04:56.431" v="1774" actId="26606"/>
          <ac:spMkLst>
            <pc:docMk/>
            <pc:sldMk cId="1929651645" sldId="276"/>
            <ac:spMk id="5" creationId="{AB45A142-4255-493C-8284-5D566C121B10}"/>
          </ac:spMkLst>
        </pc:spChg>
        <pc:spChg chg="add del">
          <ac:chgData name="Trepagnier, Renee M" userId="41115fb6-f758-46c6-988a-1e78de964adb" providerId="ADAL" clId="{808C8099-3578-4A35-B609-18BA1EF4F06A}" dt="2019-06-26T16:04:37.831" v="1771" actId="26606"/>
          <ac:spMkLst>
            <pc:docMk/>
            <pc:sldMk cId="1929651645" sldId="276"/>
            <ac:spMk id="8" creationId="{87CC2527-562A-4F69-B487-4371E5B243E7}"/>
          </ac:spMkLst>
        </pc:spChg>
        <pc:spChg chg="add del">
          <ac:chgData name="Trepagnier, Renee M" userId="41115fb6-f758-46c6-988a-1e78de964adb" providerId="ADAL" clId="{808C8099-3578-4A35-B609-18BA1EF4F06A}" dt="2019-06-26T16:04:19.667" v="1754" actId="26606"/>
          <ac:spMkLst>
            <pc:docMk/>
            <pc:sldMk cId="1929651645" sldId="276"/>
            <ac:spMk id="12" creationId="{87CC2527-562A-4F69-B487-4371E5B243E7}"/>
          </ac:spMkLst>
        </pc:spChg>
        <pc:spChg chg="add del">
          <ac:chgData name="Trepagnier, Renee M" userId="41115fb6-f758-46c6-988a-1e78de964adb" providerId="ADAL" clId="{808C8099-3578-4A35-B609-18BA1EF4F06A}" dt="2019-06-26T16:04:27.577" v="1764" actId="26606"/>
          <ac:spMkLst>
            <pc:docMk/>
            <pc:sldMk cId="1929651645" sldId="276"/>
            <ac:spMk id="14" creationId="{16C5FA50-8D52-4617-AF91-5C7B1C8352F1}"/>
          </ac:spMkLst>
        </pc:spChg>
        <pc:spChg chg="add del">
          <ac:chgData name="Trepagnier, Renee M" userId="41115fb6-f758-46c6-988a-1e78de964adb" providerId="ADAL" clId="{808C8099-3578-4A35-B609-18BA1EF4F06A}" dt="2019-06-26T16:04:14.396" v="1750" actId="26606"/>
          <ac:spMkLst>
            <pc:docMk/>
            <pc:sldMk cId="1929651645" sldId="276"/>
            <ac:spMk id="15" creationId="{6753252F-4873-4F63-801D-CC719279A7D5}"/>
          </ac:spMkLst>
        </pc:spChg>
        <pc:spChg chg="add del">
          <ac:chgData name="Trepagnier, Renee M" userId="41115fb6-f758-46c6-988a-1e78de964adb" providerId="ADAL" clId="{808C8099-3578-4A35-B609-18BA1EF4F06A}" dt="2019-06-26T16:04:21.798" v="1756" actId="26606"/>
          <ac:spMkLst>
            <pc:docMk/>
            <pc:sldMk cId="1929651645" sldId="276"/>
            <ac:spMk id="16" creationId="{6753252F-4873-4F63-801D-CC719279A7D5}"/>
          </ac:spMkLst>
        </pc:spChg>
        <pc:spChg chg="add del">
          <ac:chgData name="Trepagnier, Renee M" userId="41115fb6-f758-46c6-988a-1e78de964adb" providerId="ADAL" clId="{808C8099-3578-4A35-B609-18BA1EF4F06A}" dt="2019-06-26T16:04:14.396" v="1750" actId="26606"/>
          <ac:spMkLst>
            <pc:docMk/>
            <pc:sldMk cId="1929651645" sldId="276"/>
            <ac:spMk id="17" creationId="{047C8CCB-F95D-4249-92DD-651249D3535A}"/>
          </ac:spMkLst>
        </pc:spChg>
        <pc:spChg chg="add del">
          <ac:chgData name="Trepagnier, Renee M" userId="41115fb6-f758-46c6-988a-1e78de964adb" providerId="ADAL" clId="{808C8099-3578-4A35-B609-18BA1EF4F06A}" dt="2019-06-26T16:04:21.798" v="1756" actId="26606"/>
          <ac:spMkLst>
            <pc:docMk/>
            <pc:sldMk cId="1929651645" sldId="276"/>
            <ac:spMk id="18" creationId="{047C8CCB-F95D-4249-92DD-651249D3535A}"/>
          </ac:spMkLst>
        </pc:spChg>
        <pc:spChg chg="add del">
          <ac:chgData name="Trepagnier, Renee M" userId="41115fb6-f758-46c6-988a-1e78de964adb" providerId="ADAL" clId="{808C8099-3578-4A35-B609-18BA1EF4F06A}" dt="2019-06-26T16:04:27.577" v="1764" actId="26606"/>
          <ac:spMkLst>
            <pc:docMk/>
            <pc:sldMk cId="1929651645" sldId="276"/>
            <ac:spMk id="19" creationId="{E223798C-12AD-4B0C-A50C-D676347D67CF}"/>
          </ac:spMkLst>
        </pc:spChg>
        <pc:spChg chg="add del">
          <ac:chgData name="Trepagnier, Renee M" userId="41115fb6-f758-46c6-988a-1e78de964adb" providerId="ADAL" clId="{808C8099-3578-4A35-B609-18BA1EF4F06A}" dt="2019-06-26T16:04:23.165" v="1758" actId="26606"/>
          <ac:spMkLst>
            <pc:docMk/>
            <pc:sldMk cId="1929651645" sldId="276"/>
            <ac:spMk id="20" creationId="{B547373F-AF2E-4907-B442-9F902B387FD0}"/>
          </ac:spMkLst>
        </pc:spChg>
        <pc:spChg chg="add del">
          <ac:chgData name="Trepagnier, Renee M" userId="41115fb6-f758-46c6-988a-1e78de964adb" providerId="ADAL" clId="{808C8099-3578-4A35-B609-18BA1EF4F06A}" dt="2019-06-26T16:04:28.962" v="1766" actId="26606"/>
          <ac:spMkLst>
            <pc:docMk/>
            <pc:sldMk cId="1929651645" sldId="276"/>
            <ac:spMk id="21" creationId="{87CC2527-562A-4F69-B487-4371E5B243E7}"/>
          </ac:spMkLst>
        </pc:spChg>
        <pc:spChg chg="add del">
          <ac:chgData name="Trepagnier, Renee M" userId="41115fb6-f758-46c6-988a-1e78de964adb" providerId="ADAL" clId="{808C8099-3578-4A35-B609-18BA1EF4F06A}" dt="2019-06-26T16:04:24.357" v="1760" actId="26606"/>
          <ac:spMkLst>
            <pc:docMk/>
            <pc:sldMk cId="1929651645" sldId="276"/>
            <ac:spMk id="22" creationId="{8188C679-A683-4BA6-ABE4-A636E60002B7}"/>
          </ac:spMkLst>
        </pc:spChg>
        <pc:spChg chg="add del">
          <ac:chgData name="Trepagnier, Renee M" userId="41115fb6-f758-46c6-988a-1e78de964adb" providerId="ADAL" clId="{808C8099-3578-4A35-B609-18BA1EF4F06A}" dt="2019-06-26T16:04:24.357" v="1760" actId="26606"/>
          <ac:spMkLst>
            <pc:docMk/>
            <pc:sldMk cId="1929651645" sldId="276"/>
            <ac:spMk id="23" creationId="{D612C501-CCB4-4263-8A1D-2FB45A5A9D82}"/>
          </ac:spMkLst>
        </pc:spChg>
        <pc:spChg chg="add del">
          <ac:chgData name="Trepagnier, Renee M" userId="41115fb6-f758-46c6-988a-1e78de964adb" providerId="ADAL" clId="{808C8099-3578-4A35-B609-18BA1EF4F06A}" dt="2019-06-26T16:04:37.315" v="1770" actId="26606"/>
          <ac:spMkLst>
            <pc:docMk/>
            <pc:sldMk cId="1929651645" sldId="276"/>
            <ac:spMk id="25" creationId="{823AC064-BC96-4F32-8AE1-B2FD38754823}"/>
          </ac:spMkLst>
        </pc:spChg>
        <pc:picChg chg="add mod ord">
          <ac:chgData name="Trepagnier, Renee M" userId="41115fb6-f758-46c6-988a-1e78de964adb" providerId="ADAL" clId="{808C8099-3578-4A35-B609-18BA1EF4F06A}" dt="2019-06-26T16:05:11.510" v="1779" actId="1076"/>
          <ac:picMkLst>
            <pc:docMk/>
            <pc:sldMk cId="1929651645" sldId="276"/>
            <ac:picMk id="3" creationId="{8815AB89-6DAA-4C5D-AAE0-E466FF636916}"/>
          </ac:picMkLst>
        </pc:picChg>
        <pc:cxnChg chg="add">
          <ac:chgData name="Trepagnier, Renee M" userId="41115fb6-f758-46c6-988a-1e78de964adb" providerId="ADAL" clId="{808C8099-3578-4A35-B609-18BA1EF4F06A}" dt="2019-06-26T16:04:56.431" v="1774" actId="26606"/>
          <ac:cxnSpMkLst>
            <pc:docMk/>
            <pc:sldMk cId="1929651645" sldId="276"/>
            <ac:cxnSpMk id="6" creationId="{38FB9660-F42F-4313-BBC4-47C007FE484C}"/>
          </ac:cxnSpMkLst>
        </pc:cxnChg>
        <pc:cxnChg chg="add del">
          <ac:chgData name="Trepagnier, Renee M" userId="41115fb6-f758-46c6-988a-1e78de964adb" providerId="ADAL" clId="{808C8099-3578-4A35-B609-18BA1EF4F06A}" dt="2019-06-26T16:04:37.831" v="1771" actId="26606"/>
          <ac:cxnSpMkLst>
            <pc:docMk/>
            <pc:sldMk cId="1929651645" sldId="276"/>
            <ac:cxnSpMk id="10" creationId="{BCDAEC91-5BCE-4B55-9CC0-43EF94CB734B}"/>
          </ac:cxnSpMkLst>
        </pc:cxnChg>
        <pc:cxnChg chg="add del">
          <ac:chgData name="Trepagnier, Renee M" userId="41115fb6-f758-46c6-988a-1e78de964adb" providerId="ADAL" clId="{808C8099-3578-4A35-B609-18BA1EF4F06A}" dt="2019-06-26T16:04:19.667" v="1754" actId="26606"/>
          <ac:cxnSpMkLst>
            <pc:docMk/>
            <pc:sldMk cId="1929651645" sldId="276"/>
            <ac:cxnSpMk id="13" creationId="{BCDAEC91-5BCE-4B55-9CC0-43EF94CB734B}"/>
          </ac:cxnSpMkLst>
        </pc:cxnChg>
        <pc:cxnChg chg="add del">
          <ac:chgData name="Trepagnier, Renee M" userId="41115fb6-f758-46c6-988a-1e78de964adb" providerId="ADAL" clId="{808C8099-3578-4A35-B609-18BA1EF4F06A}" dt="2019-06-26T16:04:28.962" v="1766" actId="26606"/>
          <ac:cxnSpMkLst>
            <pc:docMk/>
            <pc:sldMk cId="1929651645" sldId="276"/>
            <ac:cxnSpMk id="24" creationId="{BCDAEC91-5BCE-4B55-9CC0-43EF94CB734B}"/>
          </ac:cxnSpMkLst>
        </pc:cxnChg>
        <pc:cxnChg chg="add del">
          <ac:chgData name="Trepagnier, Renee M" userId="41115fb6-f758-46c6-988a-1e78de964adb" providerId="ADAL" clId="{808C8099-3578-4A35-B609-18BA1EF4F06A}" dt="2019-06-26T16:04:37.315" v="1770" actId="26606"/>
          <ac:cxnSpMkLst>
            <pc:docMk/>
            <pc:sldMk cId="1929651645" sldId="276"/>
            <ac:cxnSpMk id="26" creationId="{7E7C77BC-7138-40B1-A15B-20F57A494629}"/>
          </ac:cxnSpMkLst>
        </pc:cxnChg>
      </pc:sldChg>
      <pc:sldChg chg="addSp delSp modSp add mod setBg setClrOvrMap modNotesTx">
        <pc:chgData name="Trepagnier, Renee M" userId="41115fb6-f758-46c6-988a-1e78de964adb" providerId="ADAL" clId="{808C8099-3578-4A35-B609-18BA1EF4F06A}" dt="2019-07-02T16:37:35.729" v="5016" actId="20577"/>
        <pc:sldMkLst>
          <pc:docMk/>
          <pc:sldMk cId="1763064139" sldId="277"/>
        </pc:sldMkLst>
        <pc:spChg chg="mod ord">
          <ac:chgData name="Trepagnier, Renee M" userId="41115fb6-f758-46c6-988a-1e78de964adb" providerId="ADAL" clId="{808C8099-3578-4A35-B609-18BA1EF4F06A}" dt="2019-06-26T17:47:27.555" v="4554" actId="1076"/>
          <ac:spMkLst>
            <pc:docMk/>
            <pc:sldMk cId="1763064139" sldId="277"/>
            <ac:spMk id="2" creationId="{F4DDC58D-5FCA-44A0-B304-544FDD18038A}"/>
          </ac:spMkLst>
        </pc:spChg>
        <pc:spChg chg="mod ord">
          <ac:chgData name="Trepagnier, Renee M" userId="41115fb6-f758-46c6-988a-1e78de964adb" providerId="ADAL" clId="{808C8099-3578-4A35-B609-18BA1EF4F06A}" dt="2019-07-02T16:37:15.196" v="4918" actId="20577"/>
          <ac:spMkLst>
            <pc:docMk/>
            <pc:sldMk cId="1763064139" sldId="277"/>
            <ac:spMk id="3" creationId="{44FBC55F-1E27-4245-9F20-4393F8E4E5C7}"/>
          </ac:spMkLst>
        </pc:spChg>
        <pc:spChg chg="add del">
          <ac:chgData name="Trepagnier, Renee M" userId="41115fb6-f758-46c6-988a-1e78de964adb" providerId="ADAL" clId="{808C8099-3578-4A35-B609-18BA1EF4F06A}" dt="2019-06-26T16:30:38.741" v="2230" actId="26606"/>
          <ac:spMkLst>
            <pc:docMk/>
            <pc:sldMk cId="1763064139" sldId="277"/>
            <ac:spMk id="9" creationId="{4038CB10-1F5C-4D54-9DF7-12586DE5B007}"/>
          </ac:spMkLst>
        </pc:spChg>
        <pc:spChg chg="add del">
          <ac:chgData name="Trepagnier, Renee M" userId="41115fb6-f758-46c6-988a-1e78de964adb" providerId="ADAL" clId="{808C8099-3578-4A35-B609-18BA1EF4F06A}" dt="2019-06-26T16:30:38.741" v="2230" actId="26606"/>
          <ac:spMkLst>
            <pc:docMk/>
            <pc:sldMk cId="1763064139" sldId="277"/>
            <ac:spMk id="11" creationId="{73ED6512-6858-4552-B699-9A97FE9A4EA2}"/>
          </ac:spMkLst>
        </pc:spChg>
        <pc:spChg chg="add del">
          <ac:chgData name="Trepagnier, Renee M" userId="41115fb6-f758-46c6-988a-1e78de964adb" providerId="ADAL" clId="{808C8099-3578-4A35-B609-18BA1EF4F06A}" dt="2019-06-26T16:30:28.546" v="2214" actId="26606"/>
          <ac:spMkLst>
            <pc:docMk/>
            <pc:sldMk cId="1763064139" sldId="277"/>
            <ac:spMk id="16" creationId="{F5493CFF-E43B-4B10-ACE1-C8A1246629EA}"/>
          </ac:spMkLst>
        </pc:spChg>
        <pc:spChg chg="add del">
          <ac:chgData name="Trepagnier, Renee M" userId="41115fb6-f758-46c6-988a-1e78de964adb" providerId="ADAL" clId="{808C8099-3578-4A35-B609-18BA1EF4F06A}" dt="2019-06-26T16:30:29.491" v="2216" actId="26606"/>
          <ac:spMkLst>
            <pc:docMk/>
            <pc:sldMk cId="1763064139" sldId="277"/>
            <ac:spMk id="18" creationId="{42A5316D-ED2F-4F89-B4B4-8D9240B1A348}"/>
          </ac:spMkLst>
        </pc:spChg>
        <pc:spChg chg="add del">
          <ac:chgData name="Trepagnier, Renee M" userId="41115fb6-f758-46c6-988a-1e78de964adb" providerId="ADAL" clId="{808C8099-3578-4A35-B609-18BA1EF4F06A}" dt="2019-06-26T16:30:30.437" v="2218" actId="26606"/>
          <ac:spMkLst>
            <pc:docMk/>
            <pc:sldMk cId="1763064139" sldId="277"/>
            <ac:spMk id="20" creationId="{867D4867-5BA7-4462-B2F6-A23F4A622AA7}"/>
          </ac:spMkLst>
        </pc:spChg>
        <pc:spChg chg="add del">
          <ac:chgData name="Trepagnier, Renee M" userId="41115fb6-f758-46c6-988a-1e78de964adb" providerId="ADAL" clId="{808C8099-3578-4A35-B609-18BA1EF4F06A}" dt="2019-06-26T16:30:33.085" v="2220" actId="26606"/>
          <ac:spMkLst>
            <pc:docMk/>
            <pc:sldMk cId="1763064139" sldId="277"/>
            <ac:spMk id="22" creationId="{867D4867-5BA7-4462-B2F6-A23F4A622AA7}"/>
          </ac:spMkLst>
        </pc:spChg>
        <pc:spChg chg="add del">
          <ac:chgData name="Trepagnier, Renee M" userId="41115fb6-f758-46c6-988a-1e78de964adb" providerId="ADAL" clId="{808C8099-3578-4A35-B609-18BA1EF4F06A}" dt="2019-06-26T16:30:35.315" v="2222" actId="26606"/>
          <ac:spMkLst>
            <pc:docMk/>
            <pc:sldMk cId="1763064139" sldId="277"/>
            <ac:spMk id="24" creationId="{867D4867-5BA7-4462-B2F6-A23F4A622AA7}"/>
          </ac:spMkLst>
        </pc:spChg>
        <pc:spChg chg="add del">
          <ac:chgData name="Trepagnier, Renee M" userId="41115fb6-f758-46c6-988a-1e78de964adb" providerId="ADAL" clId="{808C8099-3578-4A35-B609-18BA1EF4F06A}" dt="2019-06-26T16:30:36.107" v="2224" actId="26606"/>
          <ac:spMkLst>
            <pc:docMk/>
            <pc:sldMk cId="1763064139" sldId="277"/>
            <ac:spMk id="26" creationId="{C5E6CFF1-2F42-4E10-9A97-F116F46F53FE}"/>
          </ac:spMkLst>
        </pc:spChg>
        <pc:spChg chg="add del">
          <ac:chgData name="Trepagnier, Renee M" userId="41115fb6-f758-46c6-988a-1e78de964adb" providerId="ADAL" clId="{808C8099-3578-4A35-B609-18BA1EF4F06A}" dt="2019-06-26T16:30:37.285" v="2226" actId="26606"/>
          <ac:spMkLst>
            <pc:docMk/>
            <pc:sldMk cId="1763064139" sldId="277"/>
            <ac:spMk id="29" creationId="{C607803A-4E99-444E-94F7-8785CDDF5849}"/>
          </ac:spMkLst>
        </pc:spChg>
        <pc:spChg chg="add del">
          <ac:chgData name="Trepagnier, Renee M" userId="41115fb6-f758-46c6-988a-1e78de964adb" providerId="ADAL" clId="{808C8099-3578-4A35-B609-18BA1EF4F06A}" dt="2019-06-26T16:30:37.285" v="2226" actId="26606"/>
          <ac:spMkLst>
            <pc:docMk/>
            <pc:sldMk cId="1763064139" sldId="277"/>
            <ac:spMk id="30" creationId="{2989BE6A-C309-418E-8ADD-1616A980570D}"/>
          </ac:spMkLst>
        </pc:spChg>
        <pc:spChg chg="add del">
          <ac:chgData name="Trepagnier, Renee M" userId="41115fb6-f758-46c6-988a-1e78de964adb" providerId="ADAL" clId="{808C8099-3578-4A35-B609-18BA1EF4F06A}" dt="2019-06-26T16:30:38.726" v="2229" actId="26606"/>
          <ac:spMkLst>
            <pc:docMk/>
            <pc:sldMk cId="1763064139" sldId="277"/>
            <ac:spMk id="32" creationId="{F60FCA6E-0894-46CD-BD49-5955A51E0084}"/>
          </ac:spMkLst>
        </pc:spChg>
        <pc:spChg chg="add del">
          <ac:chgData name="Trepagnier, Renee M" userId="41115fb6-f758-46c6-988a-1e78de964adb" providerId="ADAL" clId="{808C8099-3578-4A35-B609-18BA1EF4F06A}" dt="2019-06-26T16:30:38.726" v="2229" actId="26606"/>
          <ac:spMkLst>
            <pc:docMk/>
            <pc:sldMk cId="1763064139" sldId="277"/>
            <ac:spMk id="33" creationId="{E78C6E4B-A1F1-4B6C-97EC-BE997495D6AC}"/>
          </ac:spMkLst>
        </pc:spChg>
        <pc:spChg chg="add del">
          <ac:chgData name="Trepagnier, Renee M" userId="41115fb6-f758-46c6-988a-1e78de964adb" providerId="ADAL" clId="{808C8099-3578-4A35-B609-18BA1EF4F06A}" dt="2019-06-26T16:31:05.492" v="2237" actId="26606"/>
          <ac:spMkLst>
            <pc:docMk/>
            <pc:sldMk cId="1763064139" sldId="277"/>
            <ac:spMk id="36" creationId="{569C1A01-6FB5-43CE-ADCC-936728ACAC0D}"/>
          </ac:spMkLst>
        </pc:spChg>
        <pc:spChg chg="add del">
          <ac:chgData name="Trepagnier, Renee M" userId="41115fb6-f758-46c6-988a-1e78de964adb" providerId="ADAL" clId="{808C8099-3578-4A35-B609-18BA1EF4F06A}" dt="2019-06-26T16:31:05.411" v="2236" actId="26606"/>
          <ac:spMkLst>
            <pc:docMk/>
            <pc:sldMk cId="1763064139" sldId="277"/>
            <ac:spMk id="41" creationId="{42A5316D-ED2F-4F89-B4B4-8D9240B1A348}"/>
          </ac:spMkLst>
        </pc:spChg>
        <pc:spChg chg="add del">
          <ac:chgData name="Trepagnier, Renee M" userId="41115fb6-f758-46c6-988a-1e78de964adb" providerId="ADAL" clId="{808C8099-3578-4A35-B609-18BA1EF4F06A}" dt="2019-06-26T16:32:27.954" v="2254" actId="26606"/>
          <ac:spMkLst>
            <pc:docMk/>
            <pc:sldMk cId="1763064139" sldId="277"/>
            <ac:spMk id="43" creationId="{569C1A01-6FB5-43CE-ADCC-936728ACAC0D}"/>
          </ac:spMkLst>
        </pc:spChg>
        <pc:spChg chg="add del">
          <ac:chgData name="Trepagnier, Renee M" userId="41115fb6-f758-46c6-988a-1e78de964adb" providerId="ADAL" clId="{808C8099-3578-4A35-B609-18BA1EF4F06A}" dt="2019-06-26T16:32:27.910" v="2253" actId="26606"/>
          <ac:spMkLst>
            <pc:docMk/>
            <pc:sldMk cId="1763064139" sldId="277"/>
            <ac:spMk id="46" creationId="{42A5316D-ED2F-4F89-B4B4-8D9240B1A348}"/>
          </ac:spMkLst>
        </pc:spChg>
        <pc:spChg chg="add del">
          <ac:chgData name="Trepagnier, Renee M" userId="41115fb6-f758-46c6-988a-1e78de964adb" providerId="ADAL" clId="{808C8099-3578-4A35-B609-18BA1EF4F06A}" dt="2019-06-26T16:32:13.242" v="2241" actId="26606"/>
          <ac:spMkLst>
            <pc:docMk/>
            <pc:sldMk cId="1763064139" sldId="277"/>
            <ac:spMk id="49" creationId="{867D4867-5BA7-4462-B2F6-A23F4A622AA7}"/>
          </ac:spMkLst>
        </pc:spChg>
        <pc:spChg chg="add">
          <ac:chgData name="Trepagnier, Renee M" userId="41115fb6-f758-46c6-988a-1e78de964adb" providerId="ADAL" clId="{808C8099-3578-4A35-B609-18BA1EF4F06A}" dt="2019-06-26T16:32:27.954" v="2254" actId="26606"/>
          <ac:spMkLst>
            <pc:docMk/>
            <pc:sldMk cId="1763064139" sldId="277"/>
            <ac:spMk id="50" creationId="{569C1A01-6FB5-43CE-ADCC-936728ACAC0D}"/>
          </ac:spMkLst>
        </pc:spChg>
        <pc:spChg chg="add del">
          <ac:chgData name="Trepagnier, Renee M" userId="41115fb6-f758-46c6-988a-1e78de964adb" providerId="ADAL" clId="{808C8099-3578-4A35-B609-18BA1EF4F06A}" dt="2019-06-26T16:32:13.859" v="2243" actId="26606"/>
          <ac:spMkLst>
            <pc:docMk/>
            <pc:sldMk cId="1763064139" sldId="277"/>
            <ac:spMk id="52" creationId="{B0792D4F-247E-46FE-85FC-881DEFA41D94}"/>
          </ac:spMkLst>
        </pc:spChg>
        <pc:spChg chg="add del">
          <ac:chgData name="Trepagnier, Renee M" userId="41115fb6-f758-46c6-988a-1e78de964adb" providerId="ADAL" clId="{808C8099-3578-4A35-B609-18BA1EF4F06A}" dt="2019-06-26T16:32:14.521" v="2245" actId="26606"/>
          <ac:spMkLst>
            <pc:docMk/>
            <pc:sldMk cId="1763064139" sldId="277"/>
            <ac:spMk id="54" creationId="{30992ED3-FA99-4FAD-A3CA-2B9B3BB8B48E}"/>
          </ac:spMkLst>
        </pc:spChg>
        <pc:spChg chg="add del">
          <ac:chgData name="Trepagnier, Renee M" userId="41115fb6-f758-46c6-988a-1e78de964adb" providerId="ADAL" clId="{808C8099-3578-4A35-B609-18BA1EF4F06A}" dt="2019-06-26T16:32:16.455" v="2247" actId="26606"/>
          <ac:spMkLst>
            <pc:docMk/>
            <pc:sldMk cId="1763064139" sldId="277"/>
            <ac:spMk id="56" creationId="{C607803A-4E99-444E-94F7-8785CDDF5849}"/>
          </ac:spMkLst>
        </pc:spChg>
        <pc:spChg chg="add del">
          <ac:chgData name="Trepagnier, Renee M" userId="41115fb6-f758-46c6-988a-1e78de964adb" providerId="ADAL" clId="{808C8099-3578-4A35-B609-18BA1EF4F06A}" dt="2019-06-26T16:32:16.455" v="2247" actId="26606"/>
          <ac:spMkLst>
            <pc:docMk/>
            <pc:sldMk cId="1763064139" sldId="277"/>
            <ac:spMk id="57" creationId="{2989BE6A-C309-418E-8ADD-1616A980570D}"/>
          </ac:spMkLst>
        </pc:spChg>
        <pc:spChg chg="add del">
          <ac:chgData name="Trepagnier, Renee M" userId="41115fb6-f758-46c6-988a-1e78de964adb" providerId="ADAL" clId="{808C8099-3578-4A35-B609-18BA1EF4F06A}" dt="2019-06-26T16:32:17.247" v="2249" actId="26606"/>
          <ac:spMkLst>
            <pc:docMk/>
            <pc:sldMk cId="1763064139" sldId="277"/>
            <ac:spMk id="59" creationId="{4038CB10-1F5C-4D54-9DF7-12586DE5B007}"/>
          </ac:spMkLst>
        </pc:spChg>
        <pc:spChg chg="add del">
          <ac:chgData name="Trepagnier, Renee M" userId="41115fb6-f758-46c6-988a-1e78de964adb" providerId="ADAL" clId="{808C8099-3578-4A35-B609-18BA1EF4F06A}" dt="2019-06-26T16:32:17.247" v="2249" actId="26606"/>
          <ac:spMkLst>
            <pc:docMk/>
            <pc:sldMk cId="1763064139" sldId="277"/>
            <ac:spMk id="60" creationId="{73ED6512-6858-4552-B699-9A97FE9A4EA2}"/>
          </ac:spMkLst>
        </pc:spChg>
        <pc:picChg chg="add mod ord">
          <ac:chgData name="Trepagnier, Renee M" userId="41115fb6-f758-46c6-988a-1e78de964adb" providerId="ADAL" clId="{808C8099-3578-4A35-B609-18BA1EF4F06A}" dt="2019-06-26T16:33:06.798" v="2264" actId="14100"/>
          <ac:picMkLst>
            <pc:docMk/>
            <pc:sldMk cId="1763064139" sldId="277"/>
            <ac:picMk id="4" creationId="{E7331AB6-D616-4EC2-959E-C13B59382F92}"/>
          </ac:picMkLst>
        </pc:picChg>
        <pc:picChg chg="add del">
          <ac:chgData name="Trepagnier, Renee M" userId="41115fb6-f758-46c6-988a-1e78de964adb" providerId="ADAL" clId="{808C8099-3578-4A35-B609-18BA1EF4F06A}" dt="2019-06-26T16:31:05.492" v="2237" actId="26606"/>
          <ac:picMkLst>
            <pc:docMk/>
            <pc:sldMk cId="1763064139" sldId="277"/>
            <ac:picMk id="35" creationId="{EE09A529-E47C-4634-BB98-0A9526C372B4}"/>
          </ac:picMkLst>
        </pc:picChg>
        <pc:picChg chg="add del">
          <ac:chgData name="Trepagnier, Renee M" userId="41115fb6-f758-46c6-988a-1e78de964adb" providerId="ADAL" clId="{808C8099-3578-4A35-B609-18BA1EF4F06A}" dt="2019-06-26T16:32:27.954" v="2254" actId="26606"/>
          <ac:picMkLst>
            <pc:docMk/>
            <pc:sldMk cId="1763064139" sldId="277"/>
            <ac:picMk id="44" creationId="{EE09A529-E47C-4634-BB98-0A9526C372B4}"/>
          </ac:picMkLst>
        </pc:picChg>
        <pc:picChg chg="add">
          <ac:chgData name="Trepagnier, Renee M" userId="41115fb6-f758-46c6-988a-1e78de964adb" providerId="ADAL" clId="{808C8099-3578-4A35-B609-18BA1EF4F06A}" dt="2019-06-26T16:32:27.954" v="2254" actId="26606"/>
          <ac:picMkLst>
            <pc:docMk/>
            <pc:sldMk cId="1763064139" sldId="277"/>
            <ac:picMk id="48" creationId="{EE09A529-E47C-4634-BB98-0A9526C372B4}"/>
          </ac:picMkLst>
        </pc:picChg>
        <pc:cxnChg chg="add del">
          <ac:chgData name="Trepagnier, Renee M" userId="41115fb6-f758-46c6-988a-1e78de964adb" providerId="ADAL" clId="{808C8099-3578-4A35-B609-18BA1EF4F06A}" dt="2019-06-26T16:30:36.107" v="2224" actId="26606"/>
          <ac:cxnSpMkLst>
            <pc:docMk/>
            <pc:sldMk cId="1763064139" sldId="277"/>
            <ac:cxnSpMk id="27" creationId="{67182200-4859-4C8D-BCBB-55B245C28BA3}"/>
          </ac:cxnSpMkLst>
        </pc:cxnChg>
        <pc:cxnChg chg="add del">
          <ac:chgData name="Trepagnier, Renee M" userId="41115fb6-f758-46c6-988a-1e78de964adb" providerId="ADAL" clId="{808C8099-3578-4A35-B609-18BA1EF4F06A}" dt="2019-06-26T16:32:13.859" v="2243" actId="26606"/>
          <ac:cxnSpMkLst>
            <pc:docMk/>
            <pc:sldMk cId="1763064139" sldId="277"/>
            <ac:cxnSpMk id="51" creationId="{CE272F12-AF86-441A-BC1B-C014BBBF85B5}"/>
          </ac:cxnSpMkLst>
        </pc:cxnChg>
      </pc:sldChg>
      <pc:sldChg chg="addSp delSp modSp add mod setBg modNotesTx">
        <pc:chgData name="Trepagnier, Renee M" userId="41115fb6-f758-46c6-988a-1e78de964adb" providerId="ADAL" clId="{808C8099-3578-4A35-B609-18BA1EF4F06A}" dt="2019-07-02T16:38:31.180" v="5111" actId="20577"/>
        <pc:sldMkLst>
          <pc:docMk/>
          <pc:sldMk cId="3468614168" sldId="278"/>
        </pc:sldMkLst>
        <pc:spChg chg="mod">
          <ac:chgData name="Trepagnier, Renee M" userId="41115fb6-f758-46c6-988a-1e78de964adb" providerId="ADAL" clId="{808C8099-3578-4A35-B609-18BA1EF4F06A}" dt="2019-06-26T17:05:58.581" v="3360" actId="20577"/>
          <ac:spMkLst>
            <pc:docMk/>
            <pc:sldMk cId="3468614168" sldId="278"/>
            <ac:spMk id="2" creationId="{6F759B94-AA88-4A6A-AAF0-AAA145B5748C}"/>
          </ac:spMkLst>
        </pc:spChg>
        <pc:spChg chg="del">
          <ac:chgData name="Trepagnier, Renee M" userId="41115fb6-f758-46c6-988a-1e78de964adb" providerId="ADAL" clId="{808C8099-3578-4A35-B609-18BA1EF4F06A}" dt="2019-06-26T16:47:20.324" v="2601"/>
          <ac:spMkLst>
            <pc:docMk/>
            <pc:sldMk cId="3468614168" sldId="278"/>
            <ac:spMk id="3" creationId="{217EB47F-77BA-4CF9-87CA-2DB4164A280D}"/>
          </ac:spMkLst>
        </pc:spChg>
        <pc:spChg chg="mod">
          <ac:chgData name="Trepagnier, Renee M" userId="41115fb6-f758-46c6-988a-1e78de964adb" providerId="ADAL" clId="{808C8099-3578-4A35-B609-18BA1EF4F06A}" dt="2019-06-26T16:49:26.720" v="2622" actId="20577"/>
          <ac:spMkLst>
            <pc:docMk/>
            <pc:sldMk cId="3468614168" sldId="278"/>
            <ac:spMk id="4" creationId="{025BD647-A2D8-4278-9EA6-56EB511AE6FC}"/>
          </ac:spMkLst>
        </pc:spChg>
        <pc:spChg chg="add del mod">
          <ac:chgData name="Trepagnier, Renee M" userId="41115fb6-f758-46c6-988a-1e78de964adb" providerId="ADAL" clId="{808C8099-3578-4A35-B609-18BA1EF4F06A}" dt="2019-06-26T16:48:42.541" v="2606" actId="478"/>
          <ac:spMkLst>
            <pc:docMk/>
            <pc:sldMk cId="3468614168" sldId="278"/>
            <ac:spMk id="5" creationId="{B71492A5-43B8-470E-9FEA-BCF9F1D28E27}"/>
          </ac:spMkLst>
        </pc:spChg>
        <pc:spChg chg="add">
          <ac:chgData name="Trepagnier, Renee M" userId="41115fb6-f758-46c6-988a-1e78de964adb" providerId="ADAL" clId="{808C8099-3578-4A35-B609-18BA1EF4F06A}" dt="2019-06-26T16:47:25.838" v="2602" actId="26606"/>
          <ac:spMkLst>
            <pc:docMk/>
            <pc:sldMk cId="3468614168" sldId="278"/>
            <ac:spMk id="71" creationId="{867D4867-5BA7-4462-B2F6-A23F4A622AA7}"/>
          </ac:spMkLst>
        </pc:spChg>
        <pc:picChg chg="add del mod">
          <ac:chgData name="Trepagnier, Renee M" userId="41115fb6-f758-46c6-988a-1e78de964adb" providerId="ADAL" clId="{808C8099-3578-4A35-B609-18BA1EF4F06A}" dt="2019-06-26T16:48:18.932" v="2603" actId="478"/>
          <ac:picMkLst>
            <pc:docMk/>
            <pc:sldMk cId="3468614168" sldId="278"/>
            <ac:picMk id="1026" creationId="{08E14933-82D3-4B37-BEDD-7D2261D2FCF5}"/>
          </ac:picMkLst>
        </pc:picChg>
        <pc:picChg chg="add mod">
          <ac:chgData name="Trepagnier, Renee M" userId="41115fb6-f758-46c6-988a-1e78de964adb" providerId="ADAL" clId="{808C8099-3578-4A35-B609-18BA1EF4F06A}" dt="2019-06-26T16:48:48.706" v="2608" actId="1076"/>
          <ac:picMkLst>
            <pc:docMk/>
            <pc:sldMk cId="3468614168" sldId="278"/>
            <ac:picMk id="1028" creationId="{7211AA01-C40D-450F-8502-C42F524EE5F5}"/>
          </ac:picMkLst>
        </pc:picChg>
      </pc:sldChg>
      <pc:sldChg chg="addSp delSp modSp add modNotesTx">
        <pc:chgData name="Trepagnier, Renee M" userId="41115fb6-f758-46c6-988a-1e78de964adb" providerId="ADAL" clId="{808C8099-3578-4A35-B609-18BA1EF4F06A}" dt="2019-07-24T15:41:00.260" v="5719" actId="20577"/>
        <pc:sldMkLst>
          <pc:docMk/>
          <pc:sldMk cId="4065696058" sldId="279"/>
        </pc:sldMkLst>
        <pc:spChg chg="mod">
          <ac:chgData name="Trepagnier, Renee M" userId="41115fb6-f758-46c6-988a-1e78de964adb" providerId="ADAL" clId="{808C8099-3578-4A35-B609-18BA1EF4F06A}" dt="2019-07-24T15:41:00.260" v="5719" actId="20577"/>
          <ac:spMkLst>
            <pc:docMk/>
            <pc:sldMk cId="4065696058" sldId="279"/>
            <ac:spMk id="2" creationId="{ACA9FE2E-20C3-40AB-BA80-624F071652FF}"/>
          </ac:spMkLst>
        </pc:spChg>
        <pc:spChg chg="del">
          <ac:chgData name="Trepagnier, Renee M" userId="41115fb6-f758-46c6-988a-1e78de964adb" providerId="ADAL" clId="{808C8099-3578-4A35-B609-18BA1EF4F06A}" dt="2019-06-26T16:54:04.680" v="2687"/>
          <ac:spMkLst>
            <pc:docMk/>
            <pc:sldMk cId="4065696058" sldId="279"/>
            <ac:spMk id="3" creationId="{872E9501-2B2A-4376-948F-BA1CAFF39C3E}"/>
          </ac:spMkLst>
        </pc:spChg>
        <pc:spChg chg="del">
          <ac:chgData name="Trepagnier, Renee M" userId="41115fb6-f758-46c6-988a-1e78de964adb" providerId="ADAL" clId="{808C8099-3578-4A35-B609-18BA1EF4F06A}" dt="2019-06-26T16:54:04.680" v="2687"/>
          <ac:spMkLst>
            <pc:docMk/>
            <pc:sldMk cId="4065696058" sldId="279"/>
            <ac:spMk id="4" creationId="{D293A906-F3A3-42A0-A752-25481D5F0BA4}"/>
          </ac:spMkLst>
        </pc:spChg>
        <pc:spChg chg="add mod">
          <ac:chgData name="Trepagnier, Renee M" userId="41115fb6-f758-46c6-988a-1e78de964adb" providerId="ADAL" clId="{808C8099-3578-4A35-B609-18BA1EF4F06A}" dt="2019-06-26T16:54:06.256" v="2690" actId="20577"/>
          <ac:spMkLst>
            <pc:docMk/>
            <pc:sldMk cId="4065696058" sldId="279"/>
            <ac:spMk id="5" creationId="{DD688C96-D016-4431-B2D4-71F2E32CD992}"/>
          </ac:spMkLst>
        </pc:spChg>
        <pc:spChg chg="add mod">
          <ac:chgData name="Trepagnier, Renee M" userId="41115fb6-f758-46c6-988a-1e78de964adb" providerId="ADAL" clId="{808C8099-3578-4A35-B609-18BA1EF4F06A}" dt="2019-06-26T16:54:07.572" v="2691"/>
          <ac:spMkLst>
            <pc:docMk/>
            <pc:sldMk cId="4065696058" sldId="279"/>
            <ac:spMk id="6" creationId="{F1AB3286-BE76-40FF-BB73-5519D40136C1}"/>
          </ac:spMkLst>
        </pc:spChg>
        <pc:spChg chg="add mod">
          <ac:chgData name="Trepagnier, Renee M" userId="41115fb6-f758-46c6-988a-1e78de964adb" providerId="ADAL" clId="{808C8099-3578-4A35-B609-18BA1EF4F06A}" dt="2019-06-26T16:54:17.086" v="2710" actId="20577"/>
          <ac:spMkLst>
            <pc:docMk/>
            <pc:sldMk cId="4065696058" sldId="279"/>
            <ac:spMk id="7" creationId="{99550A82-0446-44E2-99C3-4C2FB87E192F}"/>
          </ac:spMkLst>
        </pc:spChg>
        <pc:spChg chg="add mod">
          <ac:chgData name="Trepagnier, Renee M" userId="41115fb6-f758-46c6-988a-1e78de964adb" providerId="ADAL" clId="{808C8099-3578-4A35-B609-18BA1EF4F06A}" dt="2019-06-26T16:54:52.916" v="2711"/>
          <ac:spMkLst>
            <pc:docMk/>
            <pc:sldMk cId="4065696058" sldId="279"/>
            <ac:spMk id="8" creationId="{2947D86E-6460-44B9-8F9F-323E2786D9F4}"/>
          </ac:spMkLst>
        </pc:spChg>
        <pc:spChg chg="add del mod">
          <ac:chgData name="Trepagnier, Renee M" userId="41115fb6-f758-46c6-988a-1e78de964adb" providerId="ADAL" clId="{808C8099-3578-4A35-B609-18BA1EF4F06A}" dt="2019-06-26T16:58:03.738" v="2885" actId="478"/>
          <ac:spMkLst>
            <pc:docMk/>
            <pc:sldMk cId="4065696058" sldId="279"/>
            <ac:spMk id="11" creationId="{76B56F81-5D17-4B81-BAD1-8835F5DFE412}"/>
          </ac:spMkLst>
        </pc:spChg>
        <pc:spChg chg="add del mod">
          <ac:chgData name="Trepagnier, Renee M" userId="41115fb6-f758-46c6-988a-1e78de964adb" providerId="ADAL" clId="{808C8099-3578-4A35-B609-18BA1EF4F06A}" dt="2019-06-26T16:58:21.983" v="2890" actId="478"/>
          <ac:spMkLst>
            <pc:docMk/>
            <pc:sldMk cId="4065696058" sldId="279"/>
            <ac:spMk id="14" creationId="{F2F345A1-12B3-41E9-992F-7089012F735F}"/>
          </ac:spMkLst>
        </pc:spChg>
        <pc:picChg chg="add del mod">
          <ac:chgData name="Trepagnier, Renee M" userId="41115fb6-f758-46c6-988a-1e78de964adb" providerId="ADAL" clId="{808C8099-3578-4A35-B609-18BA1EF4F06A}" dt="2019-06-26T16:58:03.738" v="2885" actId="478"/>
          <ac:picMkLst>
            <pc:docMk/>
            <pc:sldMk cId="4065696058" sldId="279"/>
            <ac:picMk id="10" creationId="{179FFD26-3876-4625-98CC-58C0FC5E05D8}"/>
          </ac:picMkLst>
        </pc:picChg>
        <pc:picChg chg="add del mod">
          <ac:chgData name="Trepagnier, Renee M" userId="41115fb6-f758-46c6-988a-1e78de964adb" providerId="ADAL" clId="{808C8099-3578-4A35-B609-18BA1EF4F06A}" dt="2019-06-26T16:58:21.983" v="2890" actId="478"/>
          <ac:picMkLst>
            <pc:docMk/>
            <pc:sldMk cId="4065696058" sldId="279"/>
            <ac:picMk id="13" creationId="{DE02F322-8B70-4AAB-A283-DD925A968893}"/>
          </ac:picMkLst>
        </pc:picChg>
      </pc:sldChg>
      <pc:sldChg chg="addSp delSp modSp add modNotesTx">
        <pc:chgData name="Trepagnier, Renee M" userId="41115fb6-f758-46c6-988a-1e78de964adb" providerId="ADAL" clId="{808C8099-3578-4A35-B609-18BA1EF4F06A}" dt="2019-07-02T16:39:01.137" v="5187" actId="20577"/>
        <pc:sldMkLst>
          <pc:docMk/>
          <pc:sldMk cId="4051214227" sldId="280"/>
        </pc:sldMkLst>
        <pc:spChg chg="mod">
          <ac:chgData name="Trepagnier, Renee M" userId="41115fb6-f758-46c6-988a-1e78de964adb" providerId="ADAL" clId="{808C8099-3578-4A35-B609-18BA1EF4F06A}" dt="2019-06-26T17:19:14.440" v="3947" actId="403"/>
          <ac:spMkLst>
            <pc:docMk/>
            <pc:sldMk cId="4051214227" sldId="280"/>
            <ac:spMk id="2" creationId="{4647F9AD-20B9-4038-8745-85044599E328}"/>
          </ac:spMkLst>
        </pc:spChg>
        <pc:spChg chg="del">
          <ac:chgData name="Trepagnier, Renee M" userId="41115fb6-f758-46c6-988a-1e78de964adb" providerId="ADAL" clId="{808C8099-3578-4A35-B609-18BA1EF4F06A}" dt="2019-06-26T17:04:45.769" v="3346"/>
          <ac:spMkLst>
            <pc:docMk/>
            <pc:sldMk cId="4051214227" sldId="280"/>
            <ac:spMk id="3" creationId="{00B177F7-5AFE-4935-AC04-7D04081BAC26}"/>
          </ac:spMkLst>
        </pc:spChg>
        <pc:spChg chg="mod">
          <ac:chgData name="Trepagnier, Renee M" userId="41115fb6-f758-46c6-988a-1e78de964adb" providerId="ADAL" clId="{808C8099-3578-4A35-B609-18BA1EF4F06A}" dt="2019-06-26T17:05:18.779" v="3353" actId="1076"/>
          <ac:spMkLst>
            <pc:docMk/>
            <pc:sldMk cId="4051214227" sldId="280"/>
            <ac:spMk id="4" creationId="{4BF45681-A80A-4F22-A2C6-A1BA254EA060}"/>
          </ac:spMkLst>
        </pc:spChg>
        <pc:picChg chg="add mod">
          <ac:chgData name="Trepagnier, Renee M" userId="41115fb6-f758-46c6-988a-1e78de964adb" providerId="ADAL" clId="{808C8099-3578-4A35-B609-18BA1EF4F06A}" dt="2019-06-26T17:05:26.842" v="3355" actId="1076"/>
          <ac:picMkLst>
            <pc:docMk/>
            <pc:sldMk cId="4051214227" sldId="280"/>
            <ac:picMk id="5" creationId="{6386DA53-C154-4656-AAA8-AB38E630E171}"/>
          </ac:picMkLst>
        </pc:picChg>
      </pc:sldChg>
      <pc:sldChg chg="addSp delSp modSp add modAnim modNotesTx">
        <pc:chgData name="Trepagnier, Renee M" userId="41115fb6-f758-46c6-988a-1e78de964adb" providerId="ADAL" clId="{808C8099-3578-4A35-B609-18BA1EF4F06A}" dt="2019-07-02T16:41:22.982" v="5298" actId="20577"/>
        <pc:sldMkLst>
          <pc:docMk/>
          <pc:sldMk cId="544596028" sldId="281"/>
        </pc:sldMkLst>
        <pc:spChg chg="mod">
          <ac:chgData name="Trepagnier, Renee M" userId="41115fb6-f758-46c6-988a-1e78de964adb" providerId="ADAL" clId="{808C8099-3578-4A35-B609-18BA1EF4F06A}" dt="2019-06-26T17:09:09.655" v="3621" actId="2711"/>
          <ac:spMkLst>
            <pc:docMk/>
            <pc:sldMk cId="544596028" sldId="281"/>
            <ac:spMk id="2" creationId="{9E3B4D19-59F6-4A62-85C2-F1C5EF12F24B}"/>
          </ac:spMkLst>
        </pc:spChg>
        <pc:spChg chg="mod">
          <ac:chgData name="Trepagnier, Renee M" userId="41115fb6-f758-46c6-988a-1e78de964adb" providerId="ADAL" clId="{808C8099-3578-4A35-B609-18BA1EF4F06A}" dt="2019-06-26T17:53:31.636" v="4586" actId="20577"/>
          <ac:spMkLst>
            <pc:docMk/>
            <pc:sldMk cId="544596028" sldId="281"/>
            <ac:spMk id="3" creationId="{F118D195-43A9-4408-9F05-35848590CAE5}"/>
          </ac:spMkLst>
        </pc:spChg>
        <pc:spChg chg="add mod">
          <ac:chgData name="Trepagnier, Renee M" userId="41115fb6-f758-46c6-988a-1e78de964adb" providerId="ADAL" clId="{808C8099-3578-4A35-B609-18BA1EF4F06A}" dt="2019-06-26T17:32:40.366" v="4151" actId="208"/>
          <ac:spMkLst>
            <pc:docMk/>
            <pc:sldMk cId="544596028" sldId="281"/>
            <ac:spMk id="4" creationId="{1DA23A71-3234-4A86-BFD1-2933379B72EA}"/>
          </ac:spMkLst>
        </pc:spChg>
        <pc:spChg chg="add del mod">
          <ac:chgData name="Trepagnier, Renee M" userId="41115fb6-f758-46c6-988a-1e78de964adb" providerId="ADAL" clId="{808C8099-3578-4A35-B609-18BA1EF4F06A}" dt="2019-06-26T17:14:09.157" v="3715" actId="478"/>
          <ac:spMkLst>
            <pc:docMk/>
            <pc:sldMk cId="544596028" sldId="281"/>
            <ac:spMk id="7" creationId="{6FD587C2-E1CF-4B67-B743-4FE8615B931A}"/>
          </ac:spMkLst>
        </pc:spChg>
        <pc:spChg chg="add del mod">
          <ac:chgData name="Trepagnier, Renee M" userId="41115fb6-f758-46c6-988a-1e78de964adb" providerId="ADAL" clId="{808C8099-3578-4A35-B609-18BA1EF4F06A}" dt="2019-06-26T17:14:34.567" v="3721"/>
          <ac:spMkLst>
            <pc:docMk/>
            <pc:sldMk cId="544596028" sldId="281"/>
            <ac:spMk id="10" creationId="{3D9C13CD-E3F5-4600-9EA2-FC19F2E33A16}"/>
          </ac:spMkLst>
        </pc:spChg>
        <pc:picChg chg="add del mod">
          <ac:chgData name="Trepagnier, Renee M" userId="41115fb6-f758-46c6-988a-1e78de964adb" providerId="ADAL" clId="{808C8099-3578-4A35-B609-18BA1EF4F06A}" dt="2019-06-26T17:14:09.157" v="3715" actId="478"/>
          <ac:picMkLst>
            <pc:docMk/>
            <pc:sldMk cId="544596028" sldId="281"/>
            <ac:picMk id="6" creationId="{84EB417B-7BFF-460C-A72D-9B7F13929975}"/>
          </ac:picMkLst>
        </pc:picChg>
        <pc:picChg chg="add mod">
          <ac:chgData name="Trepagnier, Renee M" userId="41115fb6-f758-46c6-988a-1e78de964adb" providerId="ADAL" clId="{808C8099-3578-4A35-B609-18BA1EF4F06A}" dt="2019-06-26T17:14:42.124" v="3723" actId="1076"/>
          <ac:picMkLst>
            <pc:docMk/>
            <pc:sldMk cId="544596028" sldId="281"/>
            <ac:picMk id="9" creationId="{0D89CC54-DF2D-42B4-A9C2-D66BDE130DF1}"/>
          </ac:picMkLst>
        </pc:picChg>
      </pc:sldChg>
      <pc:sldChg chg="addSp delSp modSp add mod setBg modNotesTx">
        <pc:chgData name="Trepagnier, Renee M" userId="41115fb6-f758-46c6-988a-1e78de964adb" providerId="ADAL" clId="{808C8099-3578-4A35-B609-18BA1EF4F06A}" dt="2019-07-02T16:42:24.298" v="5403" actId="20577"/>
        <pc:sldMkLst>
          <pc:docMk/>
          <pc:sldMk cId="2703687731" sldId="282"/>
        </pc:sldMkLst>
        <pc:spChg chg="mod">
          <ac:chgData name="Trepagnier, Renee M" userId="41115fb6-f758-46c6-988a-1e78de964adb" providerId="ADAL" clId="{808C8099-3578-4A35-B609-18BA1EF4F06A}" dt="2019-06-26T17:19:09.094" v="3945" actId="403"/>
          <ac:spMkLst>
            <pc:docMk/>
            <pc:sldMk cId="2703687731" sldId="282"/>
            <ac:spMk id="2" creationId="{506E6FB6-5642-4F0A-97EB-FCA684119860}"/>
          </ac:spMkLst>
        </pc:spChg>
        <pc:spChg chg="del">
          <ac:chgData name="Trepagnier, Renee M" userId="41115fb6-f758-46c6-988a-1e78de964adb" providerId="ADAL" clId="{808C8099-3578-4A35-B609-18BA1EF4F06A}" dt="2019-06-26T17:17:59.279" v="3932"/>
          <ac:spMkLst>
            <pc:docMk/>
            <pc:sldMk cId="2703687731" sldId="282"/>
            <ac:spMk id="3" creationId="{8DDC7DF3-D5D1-4A65-8AA1-2521669BDE52}"/>
          </ac:spMkLst>
        </pc:spChg>
        <pc:spChg chg="mod">
          <ac:chgData name="Trepagnier, Renee M" userId="41115fb6-f758-46c6-988a-1e78de964adb" providerId="ADAL" clId="{808C8099-3578-4A35-B609-18BA1EF4F06A}" dt="2019-06-26T17:18:50.755" v="3942" actId="20577"/>
          <ac:spMkLst>
            <pc:docMk/>
            <pc:sldMk cId="2703687731" sldId="282"/>
            <ac:spMk id="4" creationId="{BD12B258-8E50-4379-952F-D9F70A4995D5}"/>
          </ac:spMkLst>
        </pc:spChg>
        <pc:spChg chg="add">
          <ac:chgData name="Trepagnier, Renee M" userId="41115fb6-f758-46c6-988a-1e78de964adb" providerId="ADAL" clId="{808C8099-3578-4A35-B609-18BA1EF4F06A}" dt="2019-06-26T17:18:11.542" v="3933" actId="26606"/>
          <ac:spMkLst>
            <pc:docMk/>
            <pc:sldMk cId="2703687731" sldId="282"/>
            <ac:spMk id="10" creationId="{3BAF1561-20C4-41FD-A35F-BF2B9E727F3E}"/>
          </ac:spMkLst>
        </pc:spChg>
        <pc:spChg chg="add">
          <ac:chgData name="Trepagnier, Renee M" userId="41115fb6-f758-46c6-988a-1e78de964adb" providerId="ADAL" clId="{808C8099-3578-4A35-B609-18BA1EF4F06A}" dt="2019-06-26T17:18:11.542" v="3933" actId="26606"/>
          <ac:spMkLst>
            <pc:docMk/>
            <pc:sldMk cId="2703687731" sldId="282"/>
            <ac:spMk id="12" creationId="{839DC788-B140-4F3E-A91E-CB3E70ED940A}"/>
          </ac:spMkLst>
        </pc:spChg>
        <pc:picChg chg="add mod ord">
          <ac:chgData name="Trepagnier, Renee M" userId="41115fb6-f758-46c6-988a-1e78de964adb" providerId="ADAL" clId="{808C8099-3578-4A35-B609-18BA1EF4F06A}" dt="2019-06-26T17:18:14.346" v="3934" actId="27614"/>
          <ac:picMkLst>
            <pc:docMk/>
            <pc:sldMk cId="2703687731" sldId="282"/>
            <ac:picMk id="5" creationId="{3B4860CF-E522-432D-80D4-2DB1BFD68B68}"/>
          </ac:picMkLst>
        </pc:picChg>
        <pc:cxnChg chg="add">
          <ac:chgData name="Trepagnier, Renee M" userId="41115fb6-f758-46c6-988a-1e78de964adb" providerId="ADAL" clId="{808C8099-3578-4A35-B609-18BA1EF4F06A}" dt="2019-06-26T17:18:11.542" v="3933" actId="26606"/>
          <ac:cxnSpMkLst>
            <pc:docMk/>
            <pc:sldMk cId="2703687731" sldId="282"/>
            <ac:cxnSpMk id="14" creationId="{FC18D930-0EEE-448F-ABF1-2AA3C83DA552}"/>
          </ac:cxnSpMkLst>
        </pc:cxnChg>
      </pc:sldChg>
      <pc:sldChg chg="addSp delSp modSp add modNotesTx">
        <pc:chgData name="Trepagnier, Renee M" userId="41115fb6-f758-46c6-988a-1e78de964adb" providerId="ADAL" clId="{808C8099-3578-4A35-B609-18BA1EF4F06A}" dt="2019-07-02T16:43:49.125" v="5607" actId="20577"/>
        <pc:sldMkLst>
          <pc:docMk/>
          <pc:sldMk cId="3146252744" sldId="283"/>
        </pc:sldMkLst>
        <pc:spChg chg="del">
          <ac:chgData name="Trepagnier, Renee M" userId="41115fb6-f758-46c6-988a-1e78de964adb" providerId="ADAL" clId="{808C8099-3578-4A35-B609-18BA1EF4F06A}" dt="2019-06-26T17:30:51.671" v="4133" actId="478"/>
          <ac:spMkLst>
            <pc:docMk/>
            <pc:sldMk cId="3146252744" sldId="283"/>
            <ac:spMk id="2" creationId="{BB812EDC-2FB9-49DC-B5DE-8151962ED06D}"/>
          </ac:spMkLst>
        </pc:spChg>
        <pc:spChg chg="del">
          <ac:chgData name="Trepagnier, Renee M" userId="41115fb6-f758-46c6-988a-1e78de964adb" providerId="ADAL" clId="{808C8099-3578-4A35-B609-18BA1EF4F06A}" dt="2019-06-26T17:23:30.420" v="3984" actId="1032"/>
          <ac:spMkLst>
            <pc:docMk/>
            <pc:sldMk cId="3146252744" sldId="283"/>
            <ac:spMk id="3" creationId="{E26F2B3F-9B21-4E81-AC30-22E8194FE1C9}"/>
          </ac:spMkLst>
        </pc:spChg>
        <pc:graphicFrameChg chg="add mod">
          <ac:chgData name="Trepagnier, Renee M" userId="41115fb6-f758-46c6-988a-1e78de964adb" providerId="ADAL" clId="{808C8099-3578-4A35-B609-18BA1EF4F06A}" dt="2019-06-26T17:32:56.963" v="4152" actId="403"/>
          <ac:graphicFrameMkLst>
            <pc:docMk/>
            <pc:sldMk cId="3146252744" sldId="283"/>
            <ac:graphicFrameMk id="4" creationId="{2EC56E5A-F935-4899-9B88-5D1BD7993627}"/>
          </ac:graphicFrameMkLst>
        </pc:graphicFrameChg>
      </pc:sldChg>
      <pc:sldChg chg="addSp delSp modSp add modAnim modNotesTx">
        <pc:chgData name="Trepagnier, Renee M" userId="41115fb6-f758-46c6-988a-1e78de964adb" providerId="ADAL" clId="{808C8099-3578-4A35-B609-18BA1EF4F06A}" dt="2019-07-02T16:44:21.405" v="5608" actId="14100"/>
        <pc:sldMkLst>
          <pc:docMk/>
          <pc:sldMk cId="1376899659" sldId="285"/>
        </pc:sldMkLst>
        <pc:spChg chg="mod">
          <ac:chgData name="Trepagnier, Renee M" userId="41115fb6-f758-46c6-988a-1e78de964adb" providerId="ADAL" clId="{808C8099-3578-4A35-B609-18BA1EF4F06A}" dt="2019-06-26T17:38:35.380" v="4216" actId="2711"/>
          <ac:spMkLst>
            <pc:docMk/>
            <pc:sldMk cId="1376899659" sldId="285"/>
            <ac:spMk id="2" creationId="{481B8AFB-641C-4E13-94D8-C84D0B487D81}"/>
          </ac:spMkLst>
        </pc:spChg>
        <pc:spChg chg="del">
          <ac:chgData name="Trepagnier, Renee M" userId="41115fb6-f758-46c6-988a-1e78de964adb" providerId="ADAL" clId="{808C8099-3578-4A35-B609-18BA1EF4F06A}" dt="2019-06-26T17:34:14.842" v="4155"/>
          <ac:spMkLst>
            <pc:docMk/>
            <pc:sldMk cId="1376899659" sldId="285"/>
            <ac:spMk id="3" creationId="{7EBE25D4-9DF5-42A9-9A48-2571CBA8C7EA}"/>
          </ac:spMkLst>
        </pc:spChg>
        <pc:spChg chg="add del mod">
          <ac:chgData name="Trepagnier, Renee M" userId="41115fb6-f758-46c6-988a-1e78de964adb" providerId="ADAL" clId="{808C8099-3578-4A35-B609-18BA1EF4F06A}" dt="2019-06-26T17:37:06.517" v="4172" actId="478"/>
          <ac:spMkLst>
            <pc:docMk/>
            <pc:sldMk cId="1376899659" sldId="285"/>
            <ac:spMk id="8" creationId="{8A273C2F-D65F-4FE6-9D87-C61DF3A4AA1E}"/>
          </ac:spMkLst>
        </pc:spChg>
        <pc:spChg chg="add del mod">
          <ac:chgData name="Trepagnier, Renee M" userId="41115fb6-f758-46c6-988a-1e78de964adb" providerId="ADAL" clId="{808C8099-3578-4A35-B609-18BA1EF4F06A}" dt="2019-06-26T17:37:01.647" v="4169" actId="478"/>
          <ac:spMkLst>
            <pc:docMk/>
            <pc:sldMk cId="1376899659" sldId="285"/>
            <ac:spMk id="9" creationId="{B0DB19CE-4139-4D44-8C68-57EAA5FC430E}"/>
          </ac:spMkLst>
        </pc:spChg>
        <pc:spChg chg="add del mod">
          <ac:chgData name="Trepagnier, Renee M" userId="41115fb6-f758-46c6-988a-1e78de964adb" providerId="ADAL" clId="{808C8099-3578-4A35-B609-18BA1EF4F06A}" dt="2019-06-26T17:37:03.844" v="4171" actId="478"/>
          <ac:spMkLst>
            <pc:docMk/>
            <pc:sldMk cId="1376899659" sldId="285"/>
            <ac:spMk id="11" creationId="{F9232C06-5F49-4029-87E6-89EDDB50BFC3}"/>
          </ac:spMkLst>
        </pc:spChg>
        <pc:spChg chg="add mod">
          <ac:chgData name="Trepagnier, Renee M" userId="41115fb6-f758-46c6-988a-1e78de964adb" providerId="ADAL" clId="{808C8099-3578-4A35-B609-18BA1EF4F06A}" dt="2019-06-26T17:38:05.297" v="4181" actId="17032"/>
          <ac:spMkLst>
            <pc:docMk/>
            <pc:sldMk cId="1376899659" sldId="285"/>
            <ac:spMk id="14" creationId="{3CECE0B5-7267-48E9-9ED5-9B6F1F02A667}"/>
          </ac:spMkLst>
        </pc:spChg>
        <pc:spChg chg="add mod">
          <ac:chgData name="Trepagnier, Renee M" userId="41115fb6-f758-46c6-988a-1e78de964adb" providerId="ADAL" clId="{808C8099-3578-4A35-B609-18BA1EF4F06A}" dt="2019-06-26T17:38:19.074" v="4185" actId="14100"/>
          <ac:spMkLst>
            <pc:docMk/>
            <pc:sldMk cId="1376899659" sldId="285"/>
            <ac:spMk id="15" creationId="{FDADDCC1-9C7A-4DB0-A2E3-1AB17AD98399}"/>
          </ac:spMkLst>
        </pc:spChg>
        <pc:spChg chg="add mod">
          <ac:chgData name="Trepagnier, Renee M" userId="41115fb6-f758-46c6-988a-1e78de964adb" providerId="ADAL" clId="{808C8099-3578-4A35-B609-18BA1EF4F06A}" dt="2019-07-02T16:44:21.405" v="5608" actId="14100"/>
          <ac:spMkLst>
            <pc:docMk/>
            <pc:sldMk cId="1376899659" sldId="285"/>
            <ac:spMk id="16" creationId="{D00FAE3D-BEE5-4053-871E-3141033F3FDF}"/>
          </ac:spMkLst>
        </pc:spChg>
        <pc:spChg chg="add mod">
          <ac:chgData name="Trepagnier, Renee M" userId="41115fb6-f758-46c6-988a-1e78de964adb" providerId="ADAL" clId="{808C8099-3578-4A35-B609-18BA1EF4F06A}" dt="2019-06-26T17:39:12.690" v="4226" actId="17032"/>
          <ac:spMkLst>
            <pc:docMk/>
            <pc:sldMk cId="1376899659" sldId="285"/>
            <ac:spMk id="17" creationId="{C4A6DF21-B108-4B05-90E8-7912239E7B9B}"/>
          </ac:spMkLst>
        </pc:spChg>
        <pc:spChg chg="add mod">
          <ac:chgData name="Trepagnier, Renee M" userId="41115fb6-f758-46c6-988a-1e78de964adb" providerId="ADAL" clId="{808C8099-3578-4A35-B609-18BA1EF4F06A}" dt="2019-06-26T17:40:01.817" v="4234" actId="17032"/>
          <ac:spMkLst>
            <pc:docMk/>
            <pc:sldMk cId="1376899659" sldId="285"/>
            <ac:spMk id="18" creationId="{39D284E7-4AB1-4BE2-9824-72C08437D0E4}"/>
          </ac:spMkLst>
        </pc:spChg>
        <pc:spChg chg="add mod">
          <ac:chgData name="Trepagnier, Renee M" userId="41115fb6-f758-46c6-988a-1e78de964adb" providerId="ADAL" clId="{808C8099-3578-4A35-B609-18BA1EF4F06A}" dt="2019-06-26T17:40:03.747" v="4235" actId="17032"/>
          <ac:spMkLst>
            <pc:docMk/>
            <pc:sldMk cId="1376899659" sldId="285"/>
            <ac:spMk id="19" creationId="{FB690A4B-1565-4D62-B43B-C80D6E5EC912}"/>
          </ac:spMkLst>
        </pc:spChg>
        <pc:spChg chg="add del mod">
          <ac:chgData name="Trepagnier, Renee M" userId="41115fb6-f758-46c6-988a-1e78de964adb" providerId="ADAL" clId="{808C8099-3578-4A35-B609-18BA1EF4F06A}" dt="2019-06-26T17:40:26.061" v="4243" actId="478"/>
          <ac:spMkLst>
            <pc:docMk/>
            <pc:sldMk cId="1376899659" sldId="285"/>
            <ac:spMk id="20" creationId="{F7B9F2B0-8E62-4350-A7A2-EA684AFE107C}"/>
          </ac:spMkLst>
        </pc:spChg>
        <pc:spChg chg="add mod">
          <ac:chgData name="Trepagnier, Renee M" userId="41115fb6-f758-46c6-988a-1e78de964adb" providerId="ADAL" clId="{808C8099-3578-4A35-B609-18BA1EF4F06A}" dt="2019-06-26T17:49:16.048" v="4555" actId="207"/>
          <ac:spMkLst>
            <pc:docMk/>
            <pc:sldMk cId="1376899659" sldId="285"/>
            <ac:spMk id="21" creationId="{1666191C-E32E-4966-B289-176DCBE232A1}"/>
          </ac:spMkLst>
        </pc:spChg>
        <pc:spChg chg="add mod">
          <ac:chgData name="Trepagnier, Renee M" userId="41115fb6-f758-46c6-988a-1e78de964adb" providerId="ADAL" clId="{808C8099-3578-4A35-B609-18BA1EF4F06A}" dt="2019-06-26T17:49:18.840" v="4556" actId="207"/>
          <ac:spMkLst>
            <pc:docMk/>
            <pc:sldMk cId="1376899659" sldId="285"/>
            <ac:spMk id="22" creationId="{74536E47-FF21-4AFE-8CD1-BD3CDCF92BFE}"/>
          </ac:spMkLst>
        </pc:spChg>
        <pc:spChg chg="add mod">
          <ac:chgData name="Trepagnier, Renee M" userId="41115fb6-f758-46c6-988a-1e78de964adb" providerId="ADAL" clId="{808C8099-3578-4A35-B609-18BA1EF4F06A}" dt="2019-06-26T17:49:21.058" v="4557" actId="207"/>
          <ac:spMkLst>
            <pc:docMk/>
            <pc:sldMk cId="1376899659" sldId="285"/>
            <ac:spMk id="23" creationId="{41726C04-C688-4512-8AC8-797DB878E45A}"/>
          </ac:spMkLst>
        </pc:spChg>
        <pc:picChg chg="add del mod">
          <ac:chgData name="Trepagnier, Renee M" userId="41115fb6-f758-46c6-988a-1e78de964adb" providerId="ADAL" clId="{808C8099-3578-4A35-B609-18BA1EF4F06A}" dt="2019-06-26T17:37:03.844" v="4171" actId="478"/>
          <ac:picMkLst>
            <pc:docMk/>
            <pc:sldMk cId="1376899659" sldId="285"/>
            <ac:picMk id="4" creationId="{3CC00A69-32E0-4C5D-ABC6-FFD214897CFC}"/>
          </ac:picMkLst>
        </pc:picChg>
        <pc:inkChg chg="add del">
          <ac:chgData name="Trepagnier, Renee M" userId="41115fb6-f758-46c6-988a-1e78de964adb" providerId="ADAL" clId="{808C8099-3578-4A35-B609-18BA1EF4F06A}" dt="2019-06-26T17:37:13.917" v="4174"/>
          <ac:inkMkLst>
            <pc:docMk/>
            <pc:sldMk cId="1376899659" sldId="285"/>
            <ac:inkMk id="12" creationId="{300DBC02-5937-480C-A26F-C843E7A134C2}"/>
          </ac:inkMkLst>
        </pc:inkChg>
        <pc:inkChg chg="add del">
          <ac:chgData name="Trepagnier, Renee M" userId="41115fb6-f758-46c6-988a-1e78de964adb" providerId="ADAL" clId="{808C8099-3578-4A35-B609-18BA1EF4F06A}" dt="2019-06-26T17:37:22.408" v="4176"/>
          <ac:inkMkLst>
            <pc:docMk/>
            <pc:sldMk cId="1376899659" sldId="285"/>
            <ac:inkMk id="13" creationId="{B07582E2-4CC6-40AC-98A5-7D198CC2545F}"/>
          </ac:inkMkLst>
        </pc:inkChg>
        <pc:cxnChg chg="add del mod">
          <ac:chgData name="Trepagnier, Renee M" userId="41115fb6-f758-46c6-988a-1e78de964adb" providerId="ADAL" clId="{808C8099-3578-4A35-B609-18BA1EF4F06A}" dt="2019-06-26T17:35:45.266" v="4159" actId="478"/>
          <ac:cxnSpMkLst>
            <pc:docMk/>
            <pc:sldMk cId="1376899659" sldId="285"/>
            <ac:cxnSpMk id="6" creationId="{ADE0276F-622F-4D4F-BB31-D446DEE1B178}"/>
          </ac:cxnSpMkLst>
        </pc:cxnChg>
      </pc:sldChg>
      <pc:sldChg chg="modSp add">
        <pc:chgData name="Trepagnier, Renee M" userId="41115fb6-f758-46c6-988a-1e78de964adb" providerId="ADAL" clId="{808C8099-3578-4A35-B609-18BA1EF4F06A}" dt="2019-07-02T16:44:30.465" v="5609" actId="20577"/>
        <pc:sldMkLst>
          <pc:docMk/>
          <pc:sldMk cId="980754242" sldId="286"/>
        </pc:sldMkLst>
        <pc:spChg chg="mod">
          <ac:chgData name="Trepagnier, Renee M" userId="41115fb6-f758-46c6-988a-1e78de964adb" providerId="ADAL" clId="{808C8099-3578-4A35-B609-18BA1EF4F06A}" dt="2019-06-26T17:43:37.665" v="4397" actId="2711"/>
          <ac:spMkLst>
            <pc:docMk/>
            <pc:sldMk cId="980754242" sldId="286"/>
            <ac:spMk id="2" creationId="{E860F85D-782B-4E77-8ECA-1F707D195342}"/>
          </ac:spMkLst>
        </pc:spChg>
        <pc:spChg chg="mod">
          <ac:chgData name="Trepagnier, Renee M" userId="41115fb6-f758-46c6-988a-1e78de964adb" providerId="ADAL" clId="{808C8099-3578-4A35-B609-18BA1EF4F06A}" dt="2019-07-02T16:44:30.465" v="5609" actId="20577"/>
          <ac:spMkLst>
            <pc:docMk/>
            <pc:sldMk cId="980754242" sldId="286"/>
            <ac:spMk id="3" creationId="{24A99029-77F8-4497-A9D4-91957F65431A}"/>
          </ac:spMkLst>
        </pc:spChg>
      </pc:sldChg>
      <pc:sldChg chg="addSp delSp modSp add mod setBg setClrOvrMap modNotesTx">
        <pc:chgData name="Trepagnier, Renee M" userId="41115fb6-f758-46c6-988a-1e78de964adb" providerId="ADAL" clId="{808C8099-3578-4A35-B609-18BA1EF4F06A}" dt="2019-07-02T16:45:23.626" v="5699" actId="20577"/>
        <pc:sldMkLst>
          <pc:docMk/>
          <pc:sldMk cId="1358609673" sldId="287"/>
        </pc:sldMkLst>
        <pc:spChg chg="mod">
          <ac:chgData name="Trepagnier, Renee M" userId="41115fb6-f758-46c6-988a-1e78de964adb" providerId="ADAL" clId="{808C8099-3578-4A35-B609-18BA1EF4F06A}" dt="2019-06-26T17:58:57.527" v="4680" actId="403"/>
          <ac:spMkLst>
            <pc:docMk/>
            <pc:sldMk cId="1358609673" sldId="287"/>
            <ac:spMk id="2" creationId="{9439D006-88BA-4E30-817D-88C122B12595}"/>
          </ac:spMkLst>
        </pc:spChg>
        <pc:spChg chg="del mod">
          <ac:chgData name="Trepagnier, Renee M" userId="41115fb6-f758-46c6-988a-1e78de964adb" providerId="ADAL" clId="{808C8099-3578-4A35-B609-18BA1EF4F06A}" dt="2019-06-26T17:58:43.344" v="4677" actId="26606"/>
          <ac:spMkLst>
            <pc:docMk/>
            <pc:sldMk cId="1358609673" sldId="287"/>
            <ac:spMk id="3" creationId="{AA053D61-75D0-4CFD-85B9-04E6571F7541}"/>
          </ac:spMkLst>
        </pc:spChg>
        <pc:spChg chg="add">
          <ac:chgData name="Trepagnier, Renee M" userId="41115fb6-f758-46c6-988a-1e78de964adb" providerId="ADAL" clId="{808C8099-3578-4A35-B609-18BA1EF4F06A}" dt="2019-06-26T17:58:43.344" v="4677" actId="26606"/>
          <ac:spMkLst>
            <pc:docMk/>
            <pc:sldMk cId="1358609673" sldId="287"/>
            <ac:spMk id="10" creationId="{3B0DF90E-6BAD-4E82-8FDF-717C9A357378}"/>
          </ac:spMkLst>
        </pc:spChg>
        <pc:spChg chg="add">
          <ac:chgData name="Trepagnier, Renee M" userId="41115fb6-f758-46c6-988a-1e78de964adb" providerId="ADAL" clId="{808C8099-3578-4A35-B609-18BA1EF4F06A}" dt="2019-06-26T17:58:43.344" v="4677" actId="26606"/>
          <ac:spMkLst>
            <pc:docMk/>
            <pc:sldMk cId="1358609673" sldId="287"/>
            <ac:spMk id="12" creationId="{13DCC859-0434-4BB8-B6C5-09C88AE698FB}"/>
          </ac:spMkLst>
        </pc:spChg>
        <pc:spChg chg="add">
          <ac:chgData name="Trepagnier, Renee M" userId="41115fb6-f758-46c6-988a-1e78de964adb" providerId="ADAL" clId="{808C8099-3578-4A35-B609-18BA1EF4F06A}" dt="2019-06-26T17:58:43.344" v="4677" actId="26606"/>
          <ac:spMkLst>
            <pc:docMk/>
            <pc:sldMk cId="1358609673" sldId="287"/>
            <ac:spMk id="14" creationId="{08E7ACFB-B791-4C23-8B17-013FEDC09A89}"/>
          </ac:spMkLst>
        </pc:spChg>
        <pc:graphicFrameChg chg="add mod">
          <ac:chgData name="Trepagnier, Renee M" userId="41115fb6-f758-46c6-988a-1e78de964adb" providerId="ADAL" clId="{808C8099-3578-4A35-B609-18BA1EF4F06A}" dt="2019-06-26T21:20:31.048" v="4711"/>
          <ac:graphicFrameMkLst>
            <pc:docMk/>
            <pc:sldMk cId="1358609673" sldId="287"/>
            <ac:graphicFrameMk id="5" creationId="{5D760B39-E496-4FA6-845C-56A9F67FBF90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25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AC8D9-F989-4547-AFFF-EA785E58BD2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3CC462-810B-4263-9C6E-DBBBE9A26009}">
      <dgm:prSet custT="1"/>
      <dgm:spPr/>
      <dgm:t>
        <a:bodyPr/>
        <a:lstStyle/>
        <a:p>
          <a:r>
            <a:rPr lang="en-US" sz="2000" dirty="0">
              <a:latin typeface="Candara" panose="020E0502030303020204" pitchFamily="34" charset="0"/>
            </a:rPr>
            <a:t>Title the page “Annotated Bibliography” </a:t>
          </a:r>
        </a:p>
      </dgm:t>
    </dgm:pt>
    <dgm:pt modelId="{8DD2E86D-16DD-4ABF-B6B1-60D88A4DFAD1}" type="parTrans" cxnId="{49E6B048-B500-4A2D-9142-7454CAF1C30C}">
      <dgm:prSet/>
      <dgm:spPr/>
      <dgm:t>
        <a:bodyPr/>
        <a:lstStyle/>
        <a:p>
          <a:endParaRPr lang="en-US"/>
        </a:p>
      </dgm:t>
    </dgm:pt>
    <dgm:pt modelId="{1D85FDB0-C02C-48B8-B8D5-30006991BB32}" type="sibTrans" cxnId="{49E6B048-B500-4A2D-9142-7454CAF1C30C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93ADFA6C-5A21-4C50-8FA7-3D76240A04CC}">
      <dgm:prSet custT="1"/>
      <dgm:spPr/>
      <dgm:t>
        <a:bodyPr/>
        <a:lstStyle/>
        <a:p>
          <a:r>
            <a:rPr lang="en-US" sz="2000" dirty="0">
              <a:latin typeface="Candara" panose="020E0502030303020204" pitchFamily="34" charset="0"/>
            </a:rPr>
            <a:t>Divide paper into “Primary Sources” and “Secondary Sources”</a:t>
          </a:r>
        </a:p>
      </dgm:t>
    </dgm:pt>
    <dgm:pt modelId="{550E3C9B-76AF-4359-BAB6-5B3DC99EAC3A}" type="parTrans" cxnId="{45144C9A-643F-4CB7-A8C8-0697124447C2}">
      <dgm:prSet/>
      <dgm:spPr/>
      <dgm:t>
        <a:bodyPr/>
        <a:lstStyle/>
        <a:p>
          <a:endParaRPr lang="en-US"/>
        </a:p>
      </dgm:t>
    </dgm:pt>
    <dgm:pt modelId="{8F91919E-F5CF-4380-9763-44021E6E4230}" type="sibTrans" cxnId="{45144C9A-643F-4CB7-A8C8-0697124447C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6B976800-4E06-4441-979B-285D60FEEE8C}">
      <dgm:prSet custT="1"/>
      <dgm:spPr/>
      <dgm:t>
        <a:bodyPr/>
        <a:lstStyle/>
        <a:p>
          <a:r>
            <a:rPr lang="en-US" sz="2000" dirty="0">
              <a:latin typeface="Candara" panose="020E0502030303020204" pitchFamily="34" charset="0"/>
            </a:rPr>
            <a:t>Alphabetize the sources in their sections </a:t>
          </a:r>
        </a:p>
      </dgm:t>
    </dgm:pt>
    <dgm:pt modelId="{C181C71F-981E-460C-A21D-FFA1F424B1B0}" type="parTrans" cxnId="{BCFF2CD3-1010-4502-9F0D-9B14039122CA}">
      <dgm:prSet/>
      <dgm:spPr/>
      <dgm:t>
        <a:bodyPr/>
        <a:lstStyle/>
        <a:p>
          <a:endParaRPr lang="en-US"/>
        </a:p>
      </dgm:t>
    </dgm:pt>
    <dgm:pt modelId="{D76118D4-A23E-48BC-AD01-87CF00F6F548}" type="sibTrans" cxnId="{BCFF2CD3-1010-4502-9F0D-9B14039122CA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D308FAE-856B-4B05-8FD2-EB70CDF4F61B}">
      <dgm:prSet custT="1"/>
      <dgm:spPr/>
      <dgm:t>
        <a:bodyPr/>
        <a:lstStyle/>
        <a:p>
          <a:r>
            <a:rPr lang="en-US" sz="2000" dirty="0">
              <a:latin typeface="Candara" panose="020E0502030303020204" pitchFamily="34" charset="0"/>
            </a:rPr>
            <a:t>Single-space entries and skip one line between</a:t>
          </a:r>
        </a:p>
      </dgm:t>
    </dgm:pt>
    <dgm:pt modelId="{1B214B32-A7B9-4A1C-AB32-C451A1191ED6}" type="parTrans" cxnId="{2C2092FF-D17A-4B22-B0D2-C1CC35BFA0FC}">
      <dgm:prSet/>
      <dgm:spPr/>
      <dgm:t>
        <a:bodyPr/>
        <a:lstStyle/>
        <a:p>
          <a:endParaRPr lang="en-US"/>
        </a:p>
      </dgm:t>
    </dgm:pt>
    <dgm:pt modelId="{AB9ADCF9-8474-47F2-97E0-F34CDB71BDB2}" type="sibTrans" cxnId="{2C2092FF-D17A-4B22-B0D2-C1CC35BFA0FC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206191B2-69F4-4587-995B-F9DE574E0C38}">
      <dgm:prSet custT="1"/>
      <dgm:spPr/>
      <dgm:t>
        <a:bodyPr/>
        <a:lstStyle/>
        <a:p>
          <a:r>
            <a:rPr lang="en-US" sz="2000" dirty="0">
              <a:latin typeface="Candara" panose="020E0502030303020204" pitchFamily="34" charset="0"/>
            </a:rPr>
            <a:t>Do not hyperlink URLs</a:t>
          </a:r>
        </a:p>
      </dgm:t>
    </dgm:pt>
    <dgm:pt modelId="{292C0274-13B9-4FB9-A750-34E0C93F7101}" type="parTrans" cxnId="{005D6BB2-EBFA-4394-8A6C-65FBE84062CC}">
      <dgm:prSet/>
      <dgm:spPr/>
      <dgm:t>
        <a:bodyPr/>
        <a:lstStyle/>
        <a:p>
          <a:endParaRPr lang="en-US"/>
        </a:p>
      </dgm:t>
    </dgm:pt>
    <dgm:pt modelId="{373B9C8F-DC48-4AB5-A10B-88583AD038CB}" type="sibTrans" cxnId="{005D6BB2-EBFA-4394-8A6C-65FBE84062CC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F46CC65C-A8C7-4C20-AB70-F40A5072E25B}" type="pres">
      <dgm:prSet presAssocID="{771AC8D9-F989-4547-AFFF-EA785E58BD23}" presName="Name0" presStyleCnt="0">
        <dgm:presLayoutVars>
          <dgm:animLvl val="lvl"/>
          <dgm:resizeHandles val="exact"/>
        </dgm:presLayoutVars>
      </dgm:prSet>
      <dgm:spPr/>
    </dgm:pt>
    <dgm:pt modelId="{7CDE09AE-B7D8-450C-87FB-97CB24956E9F}" type="pres">
      <dgm:prSet presAssocID="{593CC462-810B-4263-9C6E-DBBBE9A26009}" presName="compositeNode" presStyleCnt="0">
        <dgm:presLayoutVars>
          <dgm:bulletEnabled val="1"/>
        </dgm:presLayoutVars>
      </dgm:prSet>
      <dgm:spPr/>
    </dgm:pt>
    <dgm:pt modelId="{AFE433A1-31E3-4013-9C4A-CD63BF3E5A6B}" type="pres">
      <dgm:prSet presAssocID="{593CC462-810B-4263-9C6E-DBBBE9A26009}" presName="bgRect" presStyleLbl="alignNode1" presStyleIdx="0" presStyleCnt="5"/>
      <dgm:spPr/>
    </dgm:pt>
    <dgm:pt modelId="{77CED668-E5F3-46C1-A567-65FF96DA1661}" type="pres">
      <dgm:prSet presAssocID="{1D85FDB0-C02C-48B8-B8D5-30006991BB32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F678F3A3-8451-47FD-84A0-7091C3209309}" type="pres">
      <dgm:prSet presAssocID="{593CC462-810B-4263-9C6E-DBBBE9A26009}" presName="nodeRect" presStyleLbl="alignNode1" presStyleIdx="0" presStyleCnt="5">
        <dgm:presLayoutVars>
          <dgm:bulletEnabled val="1"/>
        </dgm:presLayoutVars>
      </dgm:prSet>
      <dgm:spPr/>
    </dgm:pt>
    <dgm:pt modelId="{5F7EF236-0599-4D9C-B315-441C795E0854}" type="pres">
      <dgm:prSet presAssocID="{1D85FDB0-C02C-48B8-B8D5-30006991BB32}" presName="sibTrans" presStyleCnt="0"/>
      <dgm:spPr/>
    </dgm:pt>
    <dgm:pt modelId="{EFF71266-2DB5-46DD-9231-064454BEF5E1}" type="pres">
      <dgm:prSet presAssocID="{93ADFA6C-5A21-4C50-8FA7-3D76240A04CC}" presName="compositeNode" presStyleCnt="0">
        <dgm:presLayoutVars>
          <dgm:bulletEnabled val="1"/>
        </dgm:presLayoutVars>
      </dgm:prSet>
      <dgm:spPr/>
    </dgm:pt>
    <dgm:pt modelId="{85615366-75FD-46F7-8518-221BFA022183}" type="pres">
      <dgm:prSet presAssocID="{93ADFA6C-5A21-4C50-8FA7-3D76240A04CC}" presName="bgRect" presStyleLbl="alignNode1" presStyleIdx="1" presStyleCnt="5"/>
      <dgm:spPr/>
    </dgm:pt>
    <dgm:pt modelId="{C71042B9-5606-4584-ADD1-B362A2A3C75C}" type="pres">
      <dgm:prSet presAssocID="{8F91919E-F5CF-4380-9763-44021E6E4230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BE5D34C9-2358-42AD-AB27-A3563CCA4488}" type="pres">
      <dgm:prSet presAssocID="{93ADFA6C-5A21-4C50-8FA7-3D76240A04CC}" presName="nodeRect" presStyleLbl="alignNode1" presStyleIdx="1" presStyleCnt="5">
        <dgm:presLayoutVars>
          <dgm:bulletEnabled val="1"/>
        </dgm:presLayoutVars>
      </dgm:prSet>
      <dgm:spPr/>
    </dgm:pt>
    <dgm:pt modelId="{0A15D7BF-FE82-4232-A808-1E364451B5E5}" type="pres">
      <dgm:prSet presAssocID="{8F91919E-F5CF-4380-9763-44021E6E4230}" presName="sibTrans" presStyleCnt="0"/>
      <dgm:spPr/>
    </dgm:pt>
    <dgm:pt modelId="{8D52954A-E876-46B6-A197-C884FAABF9E6}" type="pres">
      <dgm:prSet presAssocID="{6B976800-4E06-4441-979B-285D60FEEE8C}" presName="compositeNode" presStyleCnt="0">
        <dgm:presLayoutVars>
          <dgm:bulletEnabled val="1"/>
        </dgm:presLayoutVars>
      </dgm:prSet>
      <dgm:spPr/>
    </dgm:pt>
    <dgm:pt modelId="{7A514138-5533-4B1C-808B-D8724C56B2CD}" type="pres">
      <dgm:prSet presAssocID="{6B976800-4E06-4441-979B-285D60FEEE8C}" presName="bgRect" presStyleLbl="alignNode1" presStyleIdx="2" presStyleCnt="5"/>
      <dgm:spPr/>
    </dgm:pt>
    <dgm:pt modelId="{B61AFA26-B914-44ED-B818-10E9FD207FAA}" type="pres">
      <dgm:prSet presAssocID="{D76118D4-A23E-48BC-AD01-87CF00F6F548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7F416311-B778-4B02-BD1F-CFB5987A1372}" type="pres">
      <dgm:prSet presAssocID="{6B976800-4E06-4441-979B-285D60FEEE8C}" presName="nodeRect" presStyleLbl="alignNode1" presStyleIdx="2" presStyleCnt="5">
        <dgm:presLayoutVars>
          <dgm:bulletEnabled val="1"/>
        </dgm:presLayoutVars>
      </dgm:prSet>
      <dgm:spPr/>
    </dgm:pt>
    <dgm:pt modelId="{CD6117EB-9820-4431-A588-FAFA42C4A603}" type="pres">
      <dgm:prSet presAssocID="{D76118D4-A23E-48BC-AD01-87CF00F6F548}" presName="sibTrans" presStyleCnt="0"/>
      <dgm:spPr/>
    </dgm:pt>
    <dgm:pt modelId="{CEF67CE8-8E9C-4E3B-B120-D856BCA0884D}" type="pres">
      <dgm:prSet presAssocID="{FD308FAE-856B-4B05-8FD2-EB70CDF4F61B}" presName="compositeNode" presStyleCnt="0">
        <dgm:presLayoutVars>
          <dgm:bulletEnabled val="1"/>
        </dgm:presLayoutVars>
      </dgm:prSet>
      <dgm:spPr/>
    </dgm:pt>
    <dgm:pt modelId="{C1F2F2E3-A9C5-46D0-9EF0-F74588D5BEDB}" type="pres">
      <dgm:prSet presAssocID="{FD308FAE-856B-4B05-8FD2-EB70CDF4F61B}" presName="bgRect" presStyleLbl="alignNode1" presStyleIdx="3" presStyleCnt="5"/>
      <dgm:spPr/>
    </dgm:pt>
    <dgm:pt modelId="{4D8CDBC8-1C69-4557-BBD7-47CF4B4AF4FC}" type="pres">
      <dgm:prSet presAssocID="{AB9ADCF9-8474-47F2-97E0-F34CDB71BDB2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5A6D8B07-5DC4-4540-A522-E3465A1F6997}" type="pres">
      <dgm:prSet presAssocID="{FD308FAE-856B-4B05-8FD2-EB70CDF4F61B}" presName="nodeRect" presStyleLbl="alignNode1" presStyleIdx="3" presStyleCnt="5">
        <dgm:presLayoutVars>
          <dgm:bulletEnabled val="1"/>
        </dgm:presLayoutVars>
      </dgm:prSet>
      <dgm:spPr/>
    </dgm:pt>
    <dgm:pt modelId="{3A37502E-E72C-4A09-9406-EC032A31EC76}" type="pres">
      <dgm:prSet presAssocID="{AB9ADCF9-8474-47F2-97E0-F34CDB71BDB2}" presName="sibTrans" presStyleCnt="0"/>
      <dgm:spPr/>
    </dgm:pt>
    <dgm:pt modelId="{F3DB6CE6-A821-412B-A521-C87150F7F0C7}" type="pres">
      <dgm:prSet presAssocID="{206191B2-69F4-4587-995B-F9DE574E0C38}" presName="compositeNode" presStyleCnt="0">
        <dgm:presLayoutVars>
          <dgm:bulletEnabled val="1"/>
        </dgm:presLayoutVars>
      </dgm:prSet>
      <dgm:spPr/>
    </dgm:pt>
    <dgm:pt modelId="{6A92CF8B-F6FD-41B4-B1E2-F142ED4F8D06}" type="pres">
      <dgm:prSet presAssocID="{206191B2-69F4-4587-995B-F9DE574E0C38}" presName="bgRect" presStyleLbl="alignNode1" presStyleIdx="4" presStyleCnt="5"/>
      <dgm:spPr/>
    </dgm:pt>
    <dgm:pt modelId="{66053A1F-D9A0-4D5B-9800-1F48B9E37851}" type="pres">
      <dgm:prSet presAssocID="{373B9C8F-DC48-4AB5-A10B-88583AD038CB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380406FD-0D32-4C2A-B47F-B4C471C9C916}" type="pres">
      <dgm:prSet presAssocID="{206191B2-69F4-4587-995B-F9DE574E0C38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4C2CC80B-7CD9-4A7F-A448-5F7E5AF93C88}" type="presOf" srcId="{AB9ADCF9-8474-47F2-97E0-F34CDB71BDB2}" destId="{4D8CDBC8-1C69-4557-BBD7-47CF4B4AF4FC}" srcOrd="0" destOrd="0" presId="urn:microsoft.com/office/officeart/2016/7/layout/LinearBlockProcessNumbered"/>
    <dgm:cxn modelId="{F9B14B28-247D-4BC0-BA7D-398AC4FE46E2}" type="presOf" srcId="{6B976800-4E06-4441-979B-285D60FEEE8C}" destId="{7A514138-5533-4B1C-808B-D8724C56B2CD}" srcOrd="0" destOrd="0" presId="urn:microsoft.com/office/officeart/2016/7/layout/LinearBlockProcessNumbered"/>
    <dgm:cxn modelId="{915AD039-B108-4701-A273-DE8F1D1B12F3}" type="presOf" srcId="{FD308FAE-856B-4B05-8FD2-EB70CDF4F61B}" destId="{C1F2F2E3-A9C5-46D0-9EF0-F74588D5BEDB}" srcOrd="0" destOrd="0" presId="urn:microsoft.com/office/officeart/2016/7/layout/LinearBlockProcessNumbered"/>
    <dgm:cxn modelId="{7887685C-8F08-4AE6-B863-D71DDCD4A653}" type="presOf" srcId="{593CC462-810B-4263-9C6E-DBBBE9A26009}" destId="{AFE433A1-31E3-4013-9C4A-CD63BF3E5A6B}" srcOrd="0" destOrd="0" presId="urn:microsoft.com/office/officeart/2016/7/layout/LinearBlockProcessNumbered"/>
    <dgm:cxn modelId="{C347CB62-855B-4552-A148-BCF0D6E4C5B1}" type="presOf" srcId="{6B976800-4E06-4441-979B-285D60FEEE8C}" destId="{7F416311-B778-4B02-BD1F-CFB5987A1372}" srcOrd="1" destOrd="0" presId="urn:microsoft.com/office/officeart/2016/7/layout/LinearBlockProcessNumbered"/>
    <dgm:cxn modelId="{49E6B048-B500-4A2D-9142-7454CAF1C30C}" srcId="{771AC8D9-F989-4547-AFFF-EA785E58BD23}" destId="{593CC462-810B-4263-9C6E-DBBBE9A26009}" srcOrd="0" destOrd="0" parTransId="{8DD2E86D-16DD-4ABF-B6B1-60D88A4DFAD1}" sibTransId="{1D85FDB0-C02C-48B8-B8D5-30006991BB32}"/>
    <dgm:cxn modelId="{AE1BA250-CEA8-4E06-B1FB-F3D54B77EA01}" type="presOf" srcId="{FD308FAE-856B-4B05-8FD2-EB70CDF4F61B}" destId="{5A6D8B07-5DC4-4540-A522-E3465A1F6997}" srcOrd="1" destOrd="0" presId="urn:microsoft.com/office/officeart/2016/7/layout/LinearBlockProcessNumbered"/>
    <dgm:cxn modelId="{00929F57-B7CD-4E01-8435-B9ED939BF29B}" type="presOf" srcId="{771AC8D9-F989-4547-AFFF-EA785E58BD23}" destId="{F46CC65C-A8C7-4C20-AB70-F40A5072E25B}" srcOrd="0" destOrd="0" presId="urn:microsoft.com/office/officeart/2016/7/layout/LinearBlockProcessNumbered"/>
    <dgm:cxn modelId="{C559DA82-5DB7-49C3-9A40-1A19C5E736EE}" type="presOf" srcId="{8F91919E-F5CF-4380-9763-44021E6E4230}" destId="{C71042B9-5606-4584-ADD1-B362A2A3C75C}" srcOrd="0" destOrd="0" presId="urn:microsoft.com/office/officeart/2016/7/layout/LinearBlockProcessNumbered"/>
    <dgm:cxn modelId="{45144C9A-643F-4CB7-A8C8-0697124447C2}" srcId="{771AC8D9-F989-4547-AFFF-EA785E58BD23}" destId="{93ADFA6C-5A21-4C50-8FA7-3D76240A04CC}" srcOrd="1" destOrd="0" parTransId="{550E3C9B-76AF-4359-BAB6-5B3DC99EAC3A}" sibTransId="{8F91919E-F5CF-4380-9763-44021E6E4230}"/>
    <dgm:cxn modelId="{8B6918AE-04B6-4E5D-8FD6-B1DA0AA1E597}" type="presOf" srcId="{206191B2-69F4-4587-995B-F9DE574E0C38}" destId="{6A92CF8B-F6FD-41B4-B1E2-F142ED4F8D06}" srcOrd="0" destOrd="0" presId="urn:microsoft.com/office/officeart/2016/7/layout/LinearBlockProcessNumbered"/>
    <dgm:cxn modelId="{005D6BB2-EBFA-4394-8A6C-65FBE84062CC}" srcId="{771AC8D9-F989-4547-AFFF-EA785E58BD23}" destId="{206191B2-69F4-4587-995B-F9DE574E0C38}" srcOrd="4" destOrd="0" parTransId="{292C0274-13B9-4FB9-A750-34E0C93F7101}" sibTransId="{373B9C8F-DC48-4AB5-A10B-88583AD038CB}"/>
    <dgm:cxn modelId="{1930EEBB-D803-4C74-92BA-1DAD4DCF29EB}" type="presOf" srcId="{1D85FDB0-C02C-48B8-B8D5-30006991BB32}" destId="{77CED668-E5F3-46C1-A567-65FF96DA1661}" srcOrd="0" destOrd="0" presId="urn:microsoft.com/office/officeart/2016/7/layout/LinearBlockProcessNumbered"/>
    <dgm:cxn modelId="{E9DA74C5-8687-4191-BC26-76182560F62F}" type="presOf" srcId="{206191B2-69F4-4587-995B-F9DE574E0C38}" destId="{380406FD-0D32-4C2A-B47F-B4C471C9C916}" srcOrd="1" destOrd="0" presId="urn:microsoft.com/office/officeart/2016/7/layout/LinearBlockProcessNumbered"/>
    <dgm:cxn modelId="{32769CC5-A72D-4114-B516-AA7311E9C44F}" type="presOf" srcId="{93ADFA6C-5A21-4C50-8FA7-3D76240A04CC}" destId="{85615366-75FD-46F7-8518-221BFA022183}" srcOrd="0" destOrd="0" presId="urn:microsoft.com/office/officeart/2016/7/layout/LinearBlockProcessNumbered"/>
    <dgm:cxn modelId="{3EAF35D2-D229-46FF-9178-B9AD9701B756}" type="presOf" srcId="{D76118D4-A23E-48BC-AD01-87CF00F6F548}" destId="{B61AFA26-B914-44ED-B818-10E9FD207FAA}" srcOrd="0" destOrd="0" presId="urn:microsoft.com/office/officeart/2016/7/layout/LinearBlockProcessNumbered"/>
    <dgm:cxn modelId="{BCFF2CD3-1010-4502-9F0D-9B14039122CA}" srcId="{771AC8D9-F989-4547-AFFF-EA785E58BD23}" destId="{6B976800-4E06-4441-979B-285D60FEEE8C}" srcOrd="2" destOrd="0" parTransId="{C181C71F-981E-460C-A21D-FFA1F424B1B0}" sibTransId="{D76118D4-A23E-48BC-AD01-87CF00F6F548}"/>
    <dgm:cxn modelId="{F1F7D8D3-0A65-48EC-9C1F-DE199A913923}" type="presOf" srcId="{373B9C8F-DC48-4AB5-A10B-88583AD038CB}" destId="{66053A1F-D9A0-4D5B-9800-1F48B9E37851}" srcOrd="0" destOrd="0" presId="urn:microsoft.com/office/officeart/2016/7/layout/LinearBlockProcessNumbered"/>
    <dgm:cxn modelId="{61F0EBE3-D83C-43D3-9783-42AD0EFD9D21}" type="presOf" srcId="{93ADFA6C-5A21-4C50-8FA7-3D76240A04CC}" destId="{BE5D34C9-2358-42AD-AB27-A3563CCA4488}" srcOrd="1" destOrd="0" presId="urn:microsoft.com/office/officeart/2016/7/layout/LinearBlockProcessNumbered"/>
    <dgm:cxn modelId="{6E5850E4-4DD5-496A-9165-013F62ED51B6}" type="presOf" srcId="{593CC462-810B-4263-9C6E-DBBBE9A26009}" destId="{F678F3A3-8451-47FD-84A0-7091C3209309}" srcOrd="1" destOrd="0" presId="urn:microsoft.com/office/officeart/2016/7/layout/LinearBlockProcessNumbered"/>
    <dgm:cxn modelId="{2C2092FF-D17A-4B22-B0D2-C1CC35BFA0FC}" srcId="{771AC8D9-F989-4547-AFFF-EA785E58BD23}" destId="{FD308FAE-856B-4B05-8FD2-EB70CDF4F61B}" srcOrd="3" destOrd="0" parTransId="{1B214B32-A7B9-4A1C-AB32-C451A1191ED6}" sibTransId="{AB9ADCF9-8474-47F2-97E0-F34CDB71BDB2}"/>
    <dgm:cxn modelId="{2F5C94F7-F4AC-4B98-9204-B62B9B3F4D1D}" type="presParOf" srcId="{F46CC65C-A8C7-4C20-AB70-F40A5072E25B}" destId="{7CDE09AE-B7D8-450C-87FB-97CB24956E9F}" srcOrd="0" destOrd="0" presId="urn:microsoft.com/office/officeart/2016/7/layout/LinearBlockProcessNumbered"/>
    <dgm:cxn modelId="{D529CF3A-36FD-41A2-BABA-B23C95707213}" type="presParOf" srcId="{7CDE09AE-B7D8-450C-87FB-97CB24956E9F}" destId="{AFE433A1-31E3-4013-9C4A-CD63BF3E5A6B}" srcOrd="0" destOrd="0" presId="urn:microsoft.com/office/officeart/2016/7/layout/LinearBlockProcessNumbered"/>
    <dgm:cxn modelId="{0B9F7263-E921-4B5B-81B4-F4C55E6A7462}" type="presParOf" srcId="{7CDE09AE-B7D8-450C-87FB-97CB24956E9F}" destId="{77CED668-E5F3-46C1-A567-65FF96DA1661}" srcOrd="1" destOrd="0" presId="urn:microsoft.com/office/officeart/2016/7/layout/LinearBlockProcessNumbered"/>
    <dgm:cxn modelId="{70230F80-0753-4944-A1EE-D3DC5D3BEEFA}" type="presParOf" srcId="{7CDE09AE-B7D8-450C-87FB-97CB24956E9F}" destId="{F678F3A3-8451-47FD-84A0-7091C3209309}" srcOrd="2" destOrd="0" presId="urn:microsoft.com/office/officeart/2016/7/layout/LinearBlockProcessNumbered"/>
    <dgm:cxn modelId="{06DE326D-7E73-4595-ADB8-A16F29BEDDF7}" type="presParOf" srcId="{F46CC65C-A8C7-4C20-AB70-F40A5072E25B}" destId="{5F7EF236-0599-4D9C-B315-441C795E0854}" srcOrd="1" destOrd="0" presId="urn:microsoft.com/office/officeart/2016/7/layout/LinearBlockProcessNumbered"/>
    <dgm:cxn modelId="{F0D4C1DF-5E3E-4E46-B320-65F5631BB1E2}" type="presParOf" srcId="{F46CC65C-A8C7-4C20-AB70-F40A5072E25B}" destId="{EFF71266-2DB5-46DD-9231-064454BEF5E1}" srcOrd="2" destOrd="0" presId="urn:microsoft.com/office/officeart/2016/7/layout/LinearBlockProcessNumbered"/>
    <dgm:cxn modelId="{8219E612-F193-4892-B006-B1676940627B}" type="presParOf" srcId="{EFF71266-2DB5-46DD-9231-064454BEF5E1}" destId="{85615366-75FD-46F7-8518-221BFA022183}" srcOrd="0" destOrd="0" presId="urn:microsoft.com/office/officeart/2016/7/layout/LinearBlockProcessNumbered"/>
    <dgm:cxn modelId="{8F86C47C-8163-4E42-ADD8-7A4622972CB5}" type="presParOf" srcId="{EFF71266-2DB5-46DD-9231-064454BEF5E1}" destId="{C71042B9-5606-4584-ADD1-B362A2A3C75C}" srcOrd="1" destOrd="0" presId="urn:microsoft.com/office/officeart/2016/7/layout/LinearBlockProcessNumbered"/>
    <dgm:cxn modelId="{C6727A35-7DC1-4F23-9AF4-E86874C1DC31}" type="presParOf" srcId="{EFF71266-2DB5-46DD-9231-064454BEF5E1}" destId="{BE5D34C9-2358-42AD-AB27-A3563CCA4488}" srcOrd="2" destOrd="0" presId="urn:microsoft.com/office/officeart/2016/7/layout/LinearBlockProcessNumbered"/>
    <dgm:cxn modelId="{66DC8193-9A96-4DE0-A65D-30EAFDAF0811}" type="presParOf" srcId="{F46CC65C-A8C7-4C20-AB70-F40A5072E25B}" destId="{0A15D7BF-FE82-4232-A808-1E364451B5E5}" srcOrd="3" destOrd="0" presId="urn:microsoft.com/office/officeart/2016/7/layout/LinearBlockProcessNumbered"/>
    <dgm:cxn modelId="{74AFC206-E109-41CE-8D82-3AD53FA8804F}" type="presParOf" srcId="{F46CC65C-A8C7-4C20-AB70-F40A5072E25B}" destId="{8D52954A-E876-46B6-A197-C884FAABF9E6}" srcOrd="4" destOrd="0" presId="urn:microsoft.com/office/officeart/2016/7/layout/LinearBlockProcessNumbered"/>
    <dgm:cxn modelId="{16F7133A-DD75-48E4-83F3-7778B0E78F7C}" type="presParOf" srcId="{8D52954A-E876-46B6-A197-C884FAABF9E6}" destId="{7A514138-5533-4B1C-808B-D8724C56B2CD}" srcOrd="0" destOrd="0" presId="urn:microsoft.com/office/officeart/2016/7/layout/LinearBlockProcessNumbered"/>
    <dgm:cxn modelId="{BD26F7A2-6351-4B75-84E9-109EB50C593D}" type="presParOf" srcId="{8D52954A-E876-46B6-A197-C884FAABF9E6}" destId="{B61AFA26-B914-44ED-B818-10E9FD207FAA}" srcOrd="1" destOrd="0" presId="urn:microsoft.com/office/officeart/2016/7/layout/LinearBlockProcessNumbered"/>
    <dgm:cxn modelId="{D6BC8D16-F43E-4C96-84E7-A83F22061A61}" type="presParOf" srcId="{8D52954A-E876-46B6-A197-C884FAABF9E6}" destId="{7F416311-B778-4B02-BD1F-CFB5987A1372}" srcOrd="2" destOrd="0" presId="urn:microsoft.com/office/officeart/2016/7/layout/LinearBlockProcessNumbered"/>
    <dgm:cxn modelId="{FE4E1619-5BC6-48F4-9FA2-D11C581A4E60}" type="presParOf" srcId="{F46CC65C-A8C7-4C20-AB70-F40A5072E25B}" destId="{CD6117EB-9820-4431-A588-FAFA42C4A603}" srcOrd="5" destOrd="0" presId="urn:microsoft.com/office/officeart/2016/7/layout/LinearBlockProcessNumbered"/>
    <dgm:cxn modelId="{A2500488-1154-4E8B-9540-FF0CC822479B}" type="presParOf" srcId="{F46CC65C-A8C7-4C20-AB70-F40A5072E25B}" destId="{CEF67CE8-8E9C-4E3B-B120-D856BCA0884D}" srcOrd="6" destOrd="0" presId="urn:microsoft.com/office/officeart/2016/7/layout/LinearBlockProcessNumbered"/>
    <dgm:cxn modelId="{0F69860C-ED47-4EED-84CB-89F75635F06B}" type="presParOf" srcId="{CEF67CE8-8E9C-4E3B-B120-D856BCA0884D}" destId="{C1F2F2E3-A9C5-46D0-9EF0-F74588D5BEDB}" srcOrd="0" destOrd="0" presId="urn:microsoft.com/office/officeart/2016/7/layout/LinearBlockProcessNumbered"/>
    <dgm:cxn modelId="{BA28626F-584C-40AF-B74A-11070F9B663C}" type="presParOf" srcId="{CEF67CE8-8E9C-4E3B-B120-D856BCA0884D}" destId="{4D8CDBC8-1C69-4557-BBD7-47CF4B4AF4FC}" srcOrd="1" destOrd="0" presId="urn:microsoft.com/office/officeart/2016/7/layout/LinearBlockProcessNumbered"/>
    <dgm:cxn modelId="{0D0F7914-C8F6-4ECF-B740-6E05B453827F}" type="presParOf" srcId="{CEF67CE8-8E9C-4E3B-B120-D856BCA0884D}" destId="{5A6D8B07-5DC4-4540-A522-E3465A1F6997}" srcOrd="2" destOrd="0" presId="urn:microsoft.com/office/officeart/2016/7/layout/LinearBlockProcessNumbered"/>
    <dgm:cxn modelId="{362AB9FD-0A9B-4E59-A656-8C54A4F3FFDA}" type="presParOf" srcId="{F46CC65C-A8C7-4C20-AB70-F40A5072E25B}" destId="{3A37502E-E72C-4A09-9406-EC032A31EC76}" srcOrd="7" destOrd="0" presId="urn:microsoft.com/office/officeart/2016/7/layout/LinearBlockProcessNumbered"/>
    <dgm:cxn modelId="{F8EEB675-1CB2-41D7-BFBD-E139C2CE98F8}" type="presParOf" srcId="{F46CC65C-A8C7-4C20-AB70-F40A5072E25B}" destId="{F3DB6CE6-A821-412B-A521-C87150F7F0C7}" srcOrd="8" destOrd="0" presId="urn:microsoft.com/office/officeart/2016/7/layout/LinearBlockProcessNumbered"/>
    <dgm:cxn modelId="{0D9E2E47-AAD6-4BAE-886D-444A87F9141E}" type="presParOf" srcId="{F3DB6CE6-A821-412B-A521-C87150F7F0C7}" destId="{6A92CF8B-F6FD-41B4-B1E2-F142ED4F8D06}" srcOrd="0" destOrd="0" presId="urn:microsoft.com/office/officeart/2016/7/layout/LinearBlockProcessNumbered"/>
    <dgm:cxn modelId="{FBDE1084-74CE-41D1-A56F-614B66DFFFB0}" type="presParOf" srcId="{F3DB6CE6-A821-412B-A521-C87150F7F0C7}" destId="{66053A1F-D9A0-4D5B-9800-1F48B9E37851}" srcOrd="1" destOrd="0" presId="urn:microsoft.com/office/officeart/2016/7/layout/LinearBlockProcessNumbered"/>
    <dgm:cxn modelId="{F6312747-DE77-4ACA-B741-53BEE1AA0214}" type="presParOf" srcId="{F3DB6CE6-A821-412B-A521-C87150F7F0C7}" destId="{380406FD-0D32-4C2A-B47F-B4C471C9C91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4D406-B7D5-4D62-941D-5D05E9CE5A65}" type="doc">
      <dgm:prSet loTypeId="urn:microsoft.com/office/officeart/2005/8/layout/h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33FDAB-EC60-44CF-A800-A2B61EA81413}">
      <dgm:prSet phldrT="[Text]" custT="1"/>
      <dgm:spPr/>
      <dgm:t>
        <a:bodyPr/>
        <a:lstStyle/>
        <a:p>
          <a:r>
            <a:rPr lang="en-US" sz="7200" dirty="0">
              <a:latin typeface="Candara" panose="020E0502030303020204" pitchFamily="34" charset="0"/>
            </a:rPr>
            <a:t>Writing an Annotation</a:t>
          </a:r>
        </a:p>
      </dgm:t>
    </dgm:pt>
    <dgm:pt modelId="{C1860C65-0FE1-45B2-A89F-754123E55D7E}" type="parTrans" cxnId="{9AF78389-9FFB-410B-BD7B-7BC6AF2D8E18}">
      <dgm:prSet/>
      <dgm:spPr/>
      <dgm:t>
        <a:bodyPr/>
        <a:lstStyle/>
        <a:p>
          <a:endParaRPr lang="en-US"/>
        </a:p>
      </dgm:t>
    </dgm:pt>
    <dgm:pt modelId="{77445DFB-0609-48F9-9D0D-00D49BEC3BC8}" type="sibTrans" cxnId="{9AF78389-9FFB-410B-BD7B-7BC6AF2D8E18}">
      <dgm:prSet/>
      <dgm:spPr/>
      <dgm:t>
        <a:bodyPr/>
        <a:lstStyle/>
        <a:p>
          <a:endParaRPr lang="en-US"/>
        </a:p>
      </dgm:t>
    </dgm:pt>
    <dgm:pt modelId="{F6C21032-F9AA-48B0-99E9-7C6E64257066}">
      <dgm:prSet phldrT="[Text]" custT="1"/>
      <dgm:spPr/>
      <dgm:t>
        <a:bodyPr/>
        <a:lstStyle/>
        <a:p>
          <a:r>
            <a:rPr lang="en-US" sz="4400" dirty="0">
              <a:latin typeface="Candara" panose="020E0502030303020204" pitchFamily="34" charset="0"/>
            </a:rPr>
            <a:t>The type of source</a:t>
          </a:r>
        </a:p>
      </dgm:t>
    </dgm:pt>
    <dgm:pt modelId="{F2520B78-2ADD-46EE-9EC5-4B1DDAA5F141}" type="parTrans" cxnId="{572A29A8-4C1D-4BE2-A79C-CF79721B03AD}">
      <dgm:prSet/>
      <dgm:spPr/>
      <dgm:t>
        <a:bodyPr/>
        <a:lstStyle/>
        <a:p>
          <a:endParaRPr lang="en-US"/>
        </a:p>
      </dgm:t>
    </dgm:pt>
    <dgm:pt modelId="{721505D2-1167-4651-BEDB-65FE27A2538E}" type="sibTrans" cxnId="{572A29A8-4C1D-4BE2-A79C-CF79721B03AD}">
      <dgm:prSet/>
      <dgm:spPr/>
      <dgm:t>
        <a:bodyPr/>
        <a:lstStyle/>
        <a:p>
          <a:endParaRPr lang="en-US"/>
        </a:p>
      </dgm:t>
    </dgm:pt>
    <dgm:pt modelId="{BDC91A2D-3CF9-4F67-9DD9-7CD035D2D770}">
      <dgm:prSet phldrT="[Text]" custT="1"/>
      <dgm:spPr/>
      <dgm:t>
        <a:bodyPr/>
        <a:lstStyle/>
        <a:p>
          <a:r>
            <a:rPr lang="en-US" sz="4400" dirty="0">
              <a:latin typeface="Candara" panose="020E0502030303020204" pitchFamily="34" charset="0"/>
            </a:rPr>
            <a:t>How the source was used</a:t>
          </a:r>
        </a:p>
      </dgm:t>
    </dgm:pt>
    <dgm:pt modelId="{4E2FD021-E91F-42E0-A250-EBF54EB287C2}" type="parTrans" cxnId="{666AF6FA-C9CC-4F3D-9FC3-BDDDF6F7609E}">
      <dgm:prSet/>
      <dgm:spPr/>
      <dgm:t>
        <a:bodyPr/>
        <a:lstStyle/>
        <a:p>
          <a:endParaRPr lang="en-US"/>
        </a:p>
      </dgm:t>
    </dgm:pt>
    <dgm:pt modelId="{24F1192E-E727-455C-9BE4-051C4E25A6B4}" type="sibTrans" cxnId="{666AF6FA-C9CC-4F3D-9FC3-BDDDF6F7609E}">
      <dgm:prSet/>
      <dgm:spPr/>
      <dgm:t>
        <a:bodyPr/>
        <a:lstStyle/>
        <a:p>
          <a:endParaRPr lang="en-US"/>
        </a:p>
      </dgm:t>
    </dgm:pt>
    <dgm:pt modelId="{C77BAA9F-7AF5-4954-8AFF-ACF1AA3CDCE4}">
      <dgm:prSet phldrT="[Text]" custT="1"/>
      <dgm:spPr/>
      <dgm:t>
        <a:bodyPr/>
        <a:lstStyle/>
        <a:p>
          <a:r>
            <a:rPr lang="en-US" sz="4400" dirty="0">
              <a:latin typeface="Candara" panose="020E0502030303020204" pitchFamily="34" charset="0"/>
            </a:rPr>
            <a:t>How the source helped you understand your project</a:t>
          </a:r>
        </a:p>
      </dgm:t>
    </dgm:pt>
    <dgm:pt modelId="{96554620-748E-4E8D-8D5E-AB4C2B6D1255}" type="parTrans" cxnId="{D74D3547-BB2B-4A67-94D0-A9C6B5CEF704}">
      <dgm:prSet/>
      <dgm:spPr/>
      <dgm:t>
        <a:bodyPr/>
        <a:lstStyle/>
        <a:p>
          <a:endParaRPr lang="en-US"/>
        </a:p>
      </dgm:t>
    </dgm:pt>
    <dgm:pt modelId="{3D7E6E37-2896-4C74-B583-B18C08BFA4FF}" type="sibTrans" cxnId="{D74D3547-BB2B-4A67-94D0-A9C6B5CEF704}">
      <dgm:prSet/>
      <dgm:spPr/>
      <dgm:t>
        <a:bodyPr/>
        <a:lstStyle/>
        <a:p>
          <a:endParaRPr lang="en-US"/>
        </a:p>
      </dgm:t>
    </dgm:pt>
    <dgm:pt modelId="{59D3F9E6-C5C7-4B2B-953F-70D045B91F76}" type="pres">
      <dgm:prSet presAssocID="{6594D406-B7D5-4D62-941D-5D05E9CE5A65}" presName="composite" presStyleCnt="0">
        <dgm:presLayoutVars>
          <dgm:chMax val="1"/>
          <dgm:dir/>
          <dgm:resizeHandles val="exact"/>
        </dgm:presLayoutVars>
      </dgm:prSet>
      <dgm:spPr/>
    </dgm:pt>
    <dgm:pt modelId="{B7CEDA26-74A9-447D-A23D-3E3FC0C4B22D}" type="pres">
      <dgm:prSet presAssocID="{4133FDAB-EC60-44CF-A800-A2B61EA81413}" presName="roof" presStyleLbl="dkBgShp" presStyleIdx="0" presStyleCnt="2"/>
      <dgm:spPr/>
    </dgm:pt>
    <dgm:pt modelId="{1A731380-6FAD-4B0A-9483-68C92A9A71FE}" type="pres">
      <dgm:prSet presAssocID="{4133FDAB-EC60-44CF-A800-A2B61EA81413}" presName="pillars" presStyleCnt="0"/>
      <dgm:spPr/>
    </dgm:pt>
    <dgm:pt modelId="{D10667AC-337A-40FB-AA32-1C002B05F586}" type="pres">
      <dgm:prSet presAssocID="{4133FDAB-EC60-44CF-A800-A2B61EA81413}" presName="pillar1" presStyleLbl="node1" presStyleIdx="0" presStyleCnt="3">
        <dgm:presLayoutVars>
          <dgm:bulletEnabled val="1"/>
        </dgm:presLayoutVars>
      </dgm:prSet>
      <dgm:spPr/>
    </dgm:pt>
    <dgm:pt modelId="{644E119F-898C-4D05-A958-97B18F3B1857}" type="pres">
      <dgm:prSet presAssocID="{BDC91A2D-3CF9-4F67-9DD9-7CD035D2D770}" presName="pillarX" presStyleLbl="node1" presStyleIdx="1" presStyleCnt="3">
        <dgm:presLayoutVars>
          <dgm:bulletEnabled val="1"/>
        </dgm:presLayoutVars>
      </dgm:prSet>
      <dgm:spPr/>
    </dgm:pt>
    <dgm:pt modelId="{5F0A7613-C678-4F6F-85A2-0A7D124F3819}" type="pres">
      <dgm:prSet presAssocID="{C77BAA9F-7AF5-4954-8AFF-ACF1AA3CDCE4}" presName="pillarX" presStyleLbl="node1" presStyleIdx="2" presStyleCnt="3">
        <dgm:presLayoutVars>
          <dgm:bulletEnabled val="1"/>
        </dgm:presLayoutVars>
      </dgm:prSet>
      <dgm:spPr/>
    </dgm:pt>
    <dgm:pt modelId="{41D6A59C-4F0B-4608-9BF4-D7703F0F5948}" type="pres">
      <dgm:prSet presAssocID="{4133FDAB-EC60-44CF-A800-A2B61EA81413}" presName="base" presStyleLbl="dkBgShp" presStyleIdx="1" presStyleCnt="2"/>
      <dgm:spPr/>
    </dgm:pt>
  </dgm:ptLst>
  <dgm:cxnLst>
    <dgm:cxn modelId="{55DF3F33-29BE-48B1-9E93-EE91043B53AE}" type="presOf" srcId="{BDC91A2D-3CF9-4F67-9DD9-7CD035D2D770}" destId="{644E119F-898C-4D05-A958-97B18F3B1857}" srcOrd="0" destOrd="0" presId="urn:microsoft.com/office/officeart/2005/8/layout/hList3"/>
    <dgm:cxn modelId="{F37DA140-75FC-4D53-BCDF-997A55AD69CE}" type="presOf" srcId="{6594D406-B7D5-4D62-941D-5D05E9CE5A65}" destId="{59D3F9E6-C5C7-4B2B-953F-70D045B91F76}" srcOrd="0" destOrd="0" presId="urn:microsoft.com/office/officeart/2005/8/layout/hList3"/>
    <dgm:cxn modelId="{D74D3547-BB2B-4A67-94D0-A9C6B5CEF704}" srcId="{4133FDAB-EC60-44CF-A800-A2B61EA81413}" destId="{C77BAA9F-7AF5-4954-8AFF-ACF1AA3CDCE4}" srcOrd="2" destOrd="0" parTransId="{96554620-748E-4E8D-8D5E-AB4C2B6D1255}" sibTransId="{3D7E6E37-2896-4C74-B583-B18C08BFA4FF}"/>
    <dgm:cxn modelId="{9AF78389-9FFB-410B-BD7B-7BC6AF2D8E18}" srcId="{6594D406-B7D5-4D62-941D-5D05E9CE5A65}" destId="{4133FDAB-EC60-44CF-A800-A2B61EA81413}" srcOrd="0" destOrd="0" parTransId="{C1860C65-0FE1-45B2-A89F-754123E55D7E}" sibTransId="{77445DFB-0609-48F9-9D0D-00D49BEC3BC8}"/>
    <dgm:cxn modelId="{572A29A8-4C1D-4BE2-A79C-CF79721B03AD}" srcId="{4133FDAB-EC60-44CF-A800-A2B61EA81413}" destId="{F6C21032-F9AA-48B0-99E9-7C6E64257066}" srcOrd="0" destOrd="0" parTransId="{F2520B78-2ADD-46EE-9EC5-4B1DDAA5F141}" sibTransId="{721505D2-1167-4651-BEDB-65FE27A2538E}"/>
    <dgm:cxn modelId="{802574DA-F290-46F3-B37A-7014754011DF}" type="presOf" srcId="{C77BAA9F-7AF5-4954-8AFF-ACF1AA3CDCE4}" destId="{5F0A7613-C678-4F6F-85A2-0A7D124F3819}" srcOrd="0" destOrd="0" presId="urn:microsoft.com/office/officeart/2005/8/layout/hList3"/>
    <dgm:cxn modelId="{18E902E1-6B92-4DB5-9C8B-5B6DF9F289F7}" type="presOf" srcId="{F6C21032-F9AA-48B0-99E9-7C6E64257066}" destId="{D10667AC-337A-40FB-AA32-1C002B05F586}" srcOrd="0" destOrd="0" presId="urn:microsoft.com/office/officeart/2005/8/layout/hList3"/>
    <dgm:cxn modelId="{3A888CE4-CECD-4FB7-B879-79D1AD156EA3}" type="presOf" srcId="{4133FDAB-EC60-44CF-A800-A2B61EA81413}" destId="{B7CEDA26-74A9-447D-A23D-3E3FC0C4B22D}" srcOrd="0" destOrd="0" presId="urn:microsoft.com/office/officeart/2005/8/layout/hList3"/>
    <dgm:cxn modelId="{666AF6FA-C9CC-4F3D-9FC3-BDDDF6F7609E}" srcId="{4133FDAB-EC60-44CF-A800-A2B61EA81413}" destId="{BDC91A2D-3CF9-4F67-9DD9-7CD035D2D770}" srcOrd="1" destOrd="0" parTransId="{4E2FD021-E91F-42E0-A250-EBF54EB287C2}" sibTransId="{24F1192E-E727-455C-9BE4-051C4E25A6B4}"/>
    <dgm:cxn modelId="{227D33B7-935F-4706-92F2-48B7BAD18C73}" type="presParOf" srcId="{59D3F9E6-C5C7-4B2B-953F-70D045B91F76}" destId="{B7CEDA26-74A9-447D-A23D-3E3FC0C4B22D}" srcOrd="0" destOrd="0" presId="urn:microsoft.com/office/officeart/2005/8/layout/hList3"/>
    <dgm:cxn modelId="{C20CE804-1D0D-4E35-83FC-297B4D93CA0A}" type="presParOf" srcId="{59D3F9E6-C5C7-4B2B-953F-70D045B91F76}" destId="{1A731380-6FAD-4B0A-9483-68C92A9A71FE}" srcOrd="1" destOrd="0" presId="urn:microsoft.com/office/officeart/2005/8/layout/hList3"/>
    <dgm:cxn modelId="{10F7944B-16B2-40D7-8BD5-72D3258A6E09}" type="presParOf" srcId="{1A731380-6FAD-4B0A-9483-68C92A9A71FE}" destId="{D10667AC-337A-40FB-AA32-1C002B05F586}" srcOrd="0" destOrd="0" presId="urn:microsoft.com/office/officeart/2005/8/layout/hList3"/>
    <dgm:cxn modelId="{671984B1-1EF0-4AD0-A092-C6EC82ED4EB4}" type="presParOf" srcId="{1A731380-6FAD-4B0A-9483-68C92A9A71FE}" destId="{644E119F-898C-4D05-A958-97B18F3B1857}" srcOrd="1" destOrd="0" presId="urn:microsoft.com/office/officeart/2005/8/layout/hList3"/>
    <dgm:cxn modelId="{525F53B4-6E96-4CEE-B520-C366829EFDCA}" type="presParOf" srcId="{1A731380-6FAD-4B0A-9483-68C92A9A71FE}" destId="{5F0A7613-C678-4F6F-85A2-0A7D124F3819}" srcOrd="2" destOrd="0" presId="urn:microsoft.com/office/officeart/2005/8/layout/hList3"/>
    <dgm:cxn modelId="{C5359036-D9F5-4303-99B8-27E7CDBDBCC1}" type="presParOf" srcId="{59D3F9E6-C5C7-4B2B-953F-70D045B91F76}" destId="{41D6A59C-4F0B-4608-9BF4-D7703F0F594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F8C1C-1626-406D-B43A-574011DCF7A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DEEAB64-63FD-4731-83EA-F76D13997A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Stay Organized</a:t>
          </a:r>
        </a:p>
      </dgm:t>
    </dgm:pt>
    <dgm:pt modelId="{D1F0C191-292F-4A3C-ACCD-E9F94925E7AD}" type="parTrans" cxnId="{6C3E50AC-CA57-4612-BDA6-939743FC424C}">
      <dgm:prSet/>
      <dgm:spPr/>
      <dgm:t>
        <a:bodyPr/>
        <a:lstStyle/>
        <a:p>
          <a:endParaRPr lang="en-US"/>
        </a:p>
      </dgm:t>
    </dgm:pt>
    <dgm:pt modelId="{639DD507-9790-420A-944F-0697ADBBF1E4}" type="sibTrans" cxnId="{6C3E50AC-CA57-4612-BDA6-939743FC424C}">
      <dgm:prSet/>
      <dgm:spPr/>
      <dgm:t>
        <a:bodyPr/>
        <a:lstStyle/>
        <a:p>
          <a:endParaRPr lang="en-US"/>
        </a:p>
      </dgm:t>
    </dgm:pt>
    <dgm:pt modelId="{43382C03-C6C1-4C77-BBC0-73B9865D3C6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Keep Source Sheets</a:t>
          </a:r>
        </a:p>
      </dgm:t>
    </dgm:pt>
    <dgm:pt modelId="{654A7204-69E9-4AAE-87A5-9AD6D20F79AE}" type="parTrans" cxnId="{9ED64A55-7FE1-4011-9AEA-E7B14C3E3669}">
      <dgm:prSet/>
      <dgm:spPr/>
      <dgm:t>
        <a:bodyPr/>
        <a:lstStyle/>
        <a:p>
          <a:endParaRPr lang="en-US"/>
        </a:p>
      </dgm:t>
    </dgm:pt>
    <dgm:pt modelId="{EA9BD973-0C1A-44E3-9163-3C97FCCC0BF4}" type="sibTrans" cxnId="{9ED64A55-7FE1-4011-9AEA-E7B14C3E3669}">
      <dgm:prSet/>
      <dgm:spPr/>
      <dgm:t>
        <a:bodyPr/>
        <a:lstStyle/>
        <a:p>
          <a:endParaRPr lang="en-US"/>
        </a:p>
      </dgm:t>
    </dgm:pt>
    <dgm:pt modelId="{EAE6BFB5-A1FF-43C8-B077-6B5599259A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Do annotations as you research</a:t>
          </a:r>
        </a:p>
      </dgm:t>
    </dgm:pt>
    <dgm:pt modelId="{0BA7F33A-4858-491C-B247-011C265B6282}" type="parTrans" cxnId="{FF0C5A3E-9500-4F56-BA87-B322667226A7}">
      <dgm:prSet/>
      <dgm:spPr/>
      <dgm:t>
        <a:bodyPr/>
        <a:lstStyle/>
        <a:p>
          <a:endParaRPr lang="en-US"/>
        </a:p>
      </dgm:t>
    </dgm:pt>
    <dgm:pt modelId="{3A9CA7CE-4133-49DB-80EE-8542BB101DD2}" type="sibTrans" cxnId="{FF0C5A3E-9500-4F56-BA87-B322667226A7}">
      <dgm:prSet/>
      <dgm:spPr/>
      <dgm:t>
        <a:bodyPr/>
        <a:lstStyle/>
        <a:p>
          <a:endParaRPr lang="en-US"/>
        </a:p>
      </dgm:t>
    </dgm:pt>
    <dgm:pt modelId="{179B748F-4B4B-4587-82D2-97B522BB44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See NHD Website for Examples</a:t>
          </a:r>
        </a:p>
      </dgm:t>
    </dgm:pt>
    <dgm:pt modelId="{3AB92F53-F1E3-4AEC-9687-3FFE366D2032}" type="parTrans" cxnId="{7624F221-6E23-4640-8A84-BAB8DEF99727}">
      <dgm:prSet/>
      <dgm:spPr/>
      <dgm:t>
        <a:bodyPr/>
        <a:lstStyle/>
        <a:p>
          <a:endParaRPr lang="en-US"/>
        </a:p>
      </dgm:t>
    </dgm:pt>
    <dgm:pt modelId="{1FEB4611-78EA-46BF-B0B8-AE4F3D25F8D8}" type="sibTrans" cxnId="{7624F221-6E23-4640-8A84-BAB8DEF99727}">
      <dgm:prSet/>
      <dgm:spPr/>
      <dgm:t>
        <a:bodyPr/>
        <a:lstStyle/>
        <a:p>
          <a:endParaRPr lang="en-US"/>
        </a:p>
      </dgm:t>
    </dgm:pt>
    <dgm:pt modelId="{2A8A3441-E67E-4E9C-9B80-BD9126EE5238}" type="pres">
      <dgm:prSet presAssocID="{79EF8C1C-1626-406D-B43A-574011DCF7A0}" presName="root" presStyleCnt="0">
        <dgm:presLayoutVars>
          <dgm:dir/>
          <dgm:resizeHandles val="exact"/>
        </dgm:presLayoutVars>
      </dgm:prSet>
      <dgm:spPr/>
    </dgm:pt>
    <dgm:pt modelId="{523FE122-E834-42BB-9D82-93026F3F34A3}" type="pres">
      <dgm:prSet presAssocID="{ADEEAB64-63FD-4731-83EA-F76D13997A9A}" presName="compNode" presStyleCnt="0"/>
      <dgm:spPr/>
    </dgm:pt>
    <dgm:pt modelId="{FCCA2FA0-BC21-4317-B2FE-EF29F611D176}" type="pres">
      <dgm:prSet presAssocID="{ADEEAB64-63FD-4731-83EA-F76D13997A9A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71BCCC4-8A5C-4E5D-A190-12AE31898869}" type="pres">
      <dgm:prSet presAssocID="{ADEEAB64-63FD-4731-83EA-F76D13997A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7238AE4-F825-400D-A032-2C4AA8DE0816}" type="pres">
      <dgm:prSet presAssocID="{ADEEAB64-63FD-4731-83EA-F76D13997A9A}" presName="spaceRect" presStyleCnt="0"/>
      <dgm:spPr/>
    </dgm:pt>
    <dgm:pt modelId="{E7F6B5CA-3761-44D8-ACDB-97059A00B2D8}" type="pres">
      <dgm:prSet presAssocID="{ADEEAB64-63FD-4731-83EA-F76D13997A9A}" presName="textRect" presStyleLbl="revTx" presStyleIdx="0" presStyleCnt="4">
        <dgm:presLayoutVars>
          <dgm:chMax val="1"/>
          <dgm:chPref val="1"/>
        </dgm:presLayoutVars>
      </dgm:prSet>
      <dgm:spPr/>
    </dgm:pt>
    <dgm:pt modelId="{77DC2271-A16D-4B1B-8044-04F260536E28}" type="pres">
      <dgm:prSet presAssocID="{639DD507-9790-420A-944F-0697ADBBF1E4}" presName="sibTrans" presStyleCnt="0"/>
      <dgm:spPr/>
    </dgm:pt>
    <dgm:pt modelId="{10D9767E-EFE1-4BF5-9626-B06959E86A69}" type="pres">
      <dgm:prSet presAssocID="{43382C03-C6C1-4C77-BBC0-73B9865D3C6B}" presName="compNode" presStyleCnt="0"/>
      <dgm:spPr/>
    </dgm:pt>
    <dgm:pt modelId="{7197C0ED-E607-4D0F-A5A2-78D4D0DA7877}" type="pres">
      <dgm:prSet presAssocID="{43382C03-C6C1-4C77-BBC0-73B9865D3C6B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D8E58D9-7760-4D90-A80A-04158AA8106F}" type="pres">
      <dgm:prSet presAssocID="{43382C03-C6C1-4C77-BBC0-73B9865D3C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F723481-950D-4D18-9107-274ABCC9D2AA}" type="pres">
      <dgm:prSet presAssocID="{43382C03-C6C1-4C77-BBC0-73B9865D3C6B}" presName="spaceRect" presStyleCnt="0"/>
      <dgm:spPr/>
    </dgm:pt>
    <dgm:pt modelId="{489E1C38-7D57-41E7-9163-55C173F08A16}" type="pres">
      <dgm:prSet presAssocID="{43382C03-C6C1-4C77-BBC0-73B9865D3C6B}" presName="textRect" presStyleLbl="revTx" presStyleIdx="1" presStyleCnt="4">
        <dgm:presLayoutVars>
          <dgm:chMax val="1"/>
          <dgm:chPref val="1"/>
        </dgm:presLayoutVars>
      </dgm:prSet>
      <dgm:spPr/>
    </dgm:pt>
    <dgm:pt modelId="{0E587F65-2DED-40B5-A812-AF6864E42ED3}" type="pres">
      <dgm:prSet presAssocID="{EA9BD973-0C1A-44E3-9163-3C97FCCC0BF4}" presName="sibTrans" presStyleCnt="0"/>
      <dgm:spPr/>
    </dgm:pt>
    <dgm:pt modelId="{9D61050E-ADF3-4BD2-B663-6C018507F078}" type="pres">
      <dgm:prSet presAssocID="{EAE6BFB5-A1FF-43C8-B077-6B5599259A3E}" presName="compNode" presStyleCnt="0"/>
      <dgm:spPr/>
    </dgm:pt>
    <dgm:pt modelId="{9E0BA08C-CD00-4AE5-BA1F-FBC3C223B3CB}" type="pres">
      <dgm:prSet presAssocID="{EAE6BFB5-A1FF-43C8-B077-6B5599259A3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0EC4A4B-0A1E-4992-8304-32E3300D65F4}" type="pres">
      <dgm:prSet presAssocID="{EAE6BFB5-A1FF-43C8-B077-6B5599259A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91D0BDA-5860-4420-B02B-28E724043BC2}" type="pres">
      <dgm:prSet presAssocID="{EAE6BFB5-A1FF-43C8-B077-6B5599259A3E}" presName="spaceRect" presStyleCnt="0"/>
      <dgm:spPr/>
    </dgm:pt>
    <dgm:pt modelId="{8648791A-824E-47EA-A6FE-2333D42AD31A}" type="pres">
      <dgm:prSet presAssocID="{EAE6BFB5-A1FF-43C8-B077-6B5599259A3E}" presName="textRect" presStyleLbl="revTx" presStyleIdx="2" presStyleCnt="4">
        <dgm:presLayoutVars>
          <dgm:chMax val="1"/>
          <dgm:chPref val="1"/>
        </dgm:presLayoutVars>
      </dgm:prSet>
      <dgm:spPr/>
    </dgm:pt>
    <dgm:pt modelId="{21CAA93D-F8AF-4D53-BA1C-B7A5FC7C72C5}" type="pres">
      <dgm:prSet presAssocID="{3A9CA7CE-4133-49DB-80EE-8542BB101DD2}" presName="sibTrans" presStyleCnt="0"/>
      <dgm:spPr/>
    </dgm:pt>
    <dgm:pt modelId="{A3808221-DAE3-499F-843A-9C9799897224}" type="pres">
      <dgm:prSet presAssocID="{179B748F-4B4B-4587-82D2-97B522BB44B1}" presName="compNode" presStyleCnt="0"/>
      <dgm:spPr/>
    </dgm:pt>
    <dgm:pt modelId="{3FE10549-2EE5-4197-A81A-EDC54F964E19}" type="pres">
      <dgm:prSet presAssocID="{179B748F-4B4B-4587-82D2-97B522BB44B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059D215-6FF5-4EA6-B11B-26674065F8A1}" type="pres">
      <dgm:prSet presAssocID="{179B748F-4B4B-4587-82D2-97B522BB44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DD309A0D-DEF8-4416-B712-460EF9FBE2DB}" type="pres">
      <dgm:prSet presAssocID="{179B748F-4B4B-4587-82D2-97B522BB44B1}" presName="spaceRect" presStyleCnt="0"/>
      <dgm:spPr/>
    </dgm:pt>
    <dgm:pt modelId="{3C31FD5D-FE11-4312-A8D9-5D3CFA9E15E9}" type="pres">
      <dgm:prSet presAssocID="{179B748F-4B4B-4587-82D2-97B522BB44B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250CE21-D7C8-42C9-8955-379EE990911E}" type="presOf" srcId="{79EF8C1C-1626-406D-B43A-574011DCF7A0}" destId="{2A8A3441-E67E-4E9C-9B80-BD9126EE5238}" srcOrd="0" destOrd="0" presId="urn:microsoft.com/office/officeart/2018/5/layout/IconLeafLabelList"/>
    <dgm:cxn modelId="{7624F221-6E23-4640-8A84-BAB8DEF99727}" srcId="{79EF8C1C-1626-406D-B43A-574011DCF7A0}" destId="{179B748F-4B4B-4587-82D2-97B522BB44B1}" srcOrd="3" destOrd="0" parTransId="{3AB92F53-F1E3-4AEC-9687-3FFE366D2032}" sibTransId="{1FEB4611-78EA-46BF-B0B8-AE4F3D25F8D8}"/>
    <dgm:cxn modelId="{FF0C5A3E-9500-4F56-BA87-B322667226A7}" srcId="{79EF8C1C-1626-406D-B43A-574011DCF7A0}" destId="{EAE6BFB5-A1FF-43C8-B077-6B5599259A3E}" srcOrd="2" destOrd="0" parTransId="{0BA7F33A-4858-491C-B247-011C265B6282}" sibTransId="{3A9CA7CE-4133-49DB-80EE-8542BB101DD2}"/>
    <dgm:cxn modelId="{318F0D6D-190D-42A3-835C-757865EEF26F}" type="presOf" srcId="{ADEEAB64-63FD-4731-83EA-F76D13997A9A}" destId="{E7F6B5CA-3761-44D8-ACDB-97059A00B2D8}" srcOrd="0" destOrd="0" presId="urn:microsoft.com/office/officeart/2018/5/layout/IconLeafLabelList"/>
    <dgm:cxn modelId="{9ED64A55-7FE1-4011-9AEA-E7B14C3E3669}" srcId="{79EF8C1C-1626-406D-B43A-574011DCF7A0}" destId="{43382C03-C6C1-4C77-BBC0-73B9865D3C6B}" srcOrd="1" destOrd="0" parTransId="{654A7204-69E9-4AAE-87A5-9AD6D20F79AE}" sibTransId="{EA9BD973-0C1A-44E3-9163-3C97FCCC0BF4}"/>
    <dgm:cxn modelId="{87B6D08E-2D37-463D-95D4-003048C09FDC}" type="presOf" srcId="{179B748F-4B4B-4587-82D2-97B522BB44B1}" destId="{3C31FD5D-FE11-4312-A8D9-5D3CFA9E15E9}" srcOrd="0" destOrd="0" presId="urn:microsoft.com/office/officeart/2018/5/layout/IconLeafLabelList"/>
    <dgm:cxn modelId="{6C3E50AC-CA57-4612-BDA6-939743FC424C}" srcId="{79EF8C1C-1626-406D-B43A-574011DCF7A0}" destId="{ADEEAB64-63FD-4731-83EA-F76D13997A9A}" srcOrd="0" destOrd="0" parTransId="{D1F0C191-292F-4A3C-ACCD-E9F94925E7AD}" sibTransId="{639DD507-9790-420A-944F-0697ADBBF1E4}"/>
    <dgm:cxn modelId="{20D108C6-0F55-4FC6-8EAE-AFFA6F715E8D}" type="presOf" srcId="{43382C03-C6C1-4C77-BBC0-73B9865D3C6B}" destId="{489E1C38-7D57-41E7-9163-55C173F08A16}" srcOrd="0" destOrd="0" presId="urn:microsoft.com/office/officeart/2018/5/layout/IconLeafLabelList"/>
    <dgm:cxn modelId="{1C3E9DFB-9A2B-40AD-BB66-38BFB10FD71B}" type="presOf" srcId="{EAE6BFB5-A1FF-43C8-B077-6B5599259A3E}" destId="{8648791A-824E-47EA-A6FE-2333D42AD31A}" srcOrd="0" destOrd="0" presId="urn:microsoft.com/office/officeart/2018/5/layout/IconLeafLabelList"/>
    <dgm:cxn modelId="{A295E87F-D2D7-42BF-ABF1-73419EAA2540}" type="presParOf" srcId="{2A8A3441-E67E-4E9C-9B80-BD9126EE5238}" destId="{523FE122-E834-42BB-9D82-93026F3F34A3}" srcOrd="0" destOrd="0" presId="urn:microsoft.com/office/officeart/2018/5/layout/IconLeafLabelList"/>
    <dgm:cxn modelId="{2696CADF-89F6-4105-AC23-617F9B639C20}" type="presParOf" srcId="{523FE122-E834-42BB-9D82-93026F3F34A3}" destId="{FCCA2FA0-BC21-4317-B2FE-EF29F611D176}" srcOrd="0" destOrd="0" presId="urn:microsoft.com/office/officeart/2018/5/layout/IconLeafLabelList"/>
    <dgm:cxn modelId="{B6DC7345-DA5A-4EF8-AF3F-7220A6EBE658}" type="presParOf" srcId="{523FE122-E834-42BB-9D82-93026F3F34A3}" destId="{671BCCC4-8A5C-4E5D-A190-12AE31898869}" srcOrd="1" destOrd="0" presId="urn:microsoft.com/office/officeart/2018/5/layout/IconLeafLabelList"/>
    <dgm:cxn modelId="{6C71A33B-79F0-4DB9-AB1C-93024683EC61}" type="presParOf" srcId="{523FE122-E834-42BB-9D82-93026F3F34A3}" destId="{47238AE4-F825-400D-A032-2C4AA8DE0816}" srcOrd="2" destOrd="0" presId="urn:microsoft.com/office/officeart/2018/5/layout/IconLeafLabelList"/>
    <dgm:cxn modelId="{2D9C8EAF-1CD7-4800-B4E7-1F3536AF0176}" type="presParOf" srcId="{523FE122-E834-42BB-9D82-93026F3F34A3}" destId="{E7F6B5CA-3761-44D8-ACDB-97059A00B2D8}" srcOrd="3" destOrd="0" presId="urn:microsoft.com/office/officeart/2018/5/layout/IconLeafLabelList"/>
    <dgm:cxn modelId="{4B8CE7BD-2BDA-4BB5-963D-81E93513DFB0}" type="presParOf" srcId="{2A8A3441-E67E-4E9C-9B80-BD9126EE5238}" destId="{77DC2271-A16D-4B1B-8044-04F260536E28}" srcOrd="1" destOrd="0" presId="urn:microsoft.com/office/officeart/2018/5/layout/IconLeafLabelList"/>
    <dgm:cxn modelId="{9C1F301B-04A4-4332-8DC2-F2737B97A285}" type="presParOf" srcId="{2A8A3441-E67E-4E9C-9B80-BD9126EE5238}" destId="{10D9767E-EFE1-4BF5-9626-B06959E86A69}" srcOrd="2" destOrd="0" presId="urn:microsoft.com/office/officeart/2018/5/layout/IconLeafLabelList"/>
    <dgm:cxn modelId="{F8034975-5D4C-4472-BC2D-631FD6935502}" type="presParOf" srcId="{10D9767E-EFE1-4BF5-9626-B06959E86A69}" destId="{7197C0ED-E607-4D0F-A5A2-78D4D0DA7877}" srcOrd="0" destOrd="0" presId="urn:microsoft.com/office/officeart/2018/5/layout/IconLeafLabelList"/>
    <dgm:cxn modelId="{B94C170C-5470-455E-98B4-E6FCCDCDB645}" type="presParOf" srcId="{10D9767E-EFE1-4BF5-9626-B06959E86A69}" destId="{AD8E58D9-7760-4D90-A80A-04158AA8106F}" srcOrd="1" destOrd="0" presId="urn:microsoft.com/office/officeart/2018/5/layout/IconLeafLabelList"/>
    <dgm:cxn modelId="{B297B372-B31F-4277-BC98-FDF8A0019A01}" type="presParOf" srcId="{10D9767E-EFE1-4BF5-9626-B06959E86A69}" destId="{FF723481-950D-4D18-9107-274ABCC9D2AA}" srcOrd="2" destOrd="0" presId="urn:microsoft.com/office/officeart/2018/5/layout/IconLeafLabelList"/>
    <dgm:cxn modelId="{8AA34A4E-A5C2-4589-8C58-4D4A8EDA2DC7}" type="presParOf" srcId="{10D9767E-EFE1-4BF5-9626-B06959E86A69}" destId="{489E1C38-7D57-41E7-9163-55C173F08A16}" srcOrd="3" destOrd="0" presId="urn:microsoft.com/office/officeart/2018/5/layout/IconLeafLabelList"/>
    <dgm:cxn modelId="{2990BFEE-1A5D-41E6-B576-6E46837C8081}" type="presParOf" srcId="{2A8A3441-E67E-4E9C-9B80-BD9126EE5238}" destId="{0E587F65-2DED-40B5-A812-AF6864E42ED3}" srcOrd="3" destOrd="0" presId="urn:microsoft.com/office/officeart/2018/5/layout/IconLeafLabelList"/>
    <dgm:cxn modelId="{A20E0C94-FE2E-4888-A82A-0A312CC3732F}" type="presParOf" srcId="{2A8A3441-E67E-4E9C-9B80-BD9126EE5238}" destId="{9D61050E-ADF3-4BD2-B663-6C018507F078}" srcOrd="4" destOrd="0" presId="urn:microsoft.com/office/officeart/2018/5/layout/IconLeafLabelList"/>
    <dgm:cxn modelId="{FB586DC1-2882-40C4-8E7B-64E0E61FB26B}" type="presParOf" srcId="{9D61050E-ADF3-4BD2-B663-6C018507F078}" destId="{9E0BA08C-CD00-4AE5-BA1F-FBC3C223B3CB}" srcOrd="0" destOrd="0" presId="urn:microsoft.com/office/officeart/2018/5/layout/IconLeafLabelList"/>
    <dgm:cxn modelId="{A95D8B20-6BCB-457A-8350-07ADED2B12C1}" type="presParOf" srcId="{9D61050E-ADF3-4BD2-B663-6C018507F078}" destId="{50EC4A4B-0A1E-4992-8304-32E3300D65F4}" srcOrd="1" destOrd="0" presId="urn:microsoft.com/office/officeart/2018/5/layout/IconLeafLabelList"/>
    <dgm:cxn modelId="{04A9531A-74D5-4D2A-8238-BAF4889BAEED}" type="presParOf" srcId="{9D61050E-ADF3-4BD2-B663-6C018507F078}" destId="{191D0BDA-5860-4420-B02B-28E724043BC2}" srcOrd="2" destOrd="0" presId="urn:microsoft.com/office/officeart/2018/5/layout/IconLeafLabelList"/>
    <dgm:cxn modelId="{73F0CC21-972D-4BB3-A63D-C613B8AD73C4}" type="presParOf" srcId="{9D61050E-ADF3-4BD2-B663-6C018507F078}" destId="{8648791A-824E-47EA-A6FE-2333D42AD31A}" srcOrd="3" destOrd="0" presId="urn:microsoft.com/office/officeart/2018/5/layout/IconLeafLabelList"/>
    <dgm:cxn modelId="{DCAD23BE-CF75-44B7-B52D-516EBF31A651}" type="presParOf" srcId="{2A8A3441-E67E-4E9C-9B80-BD9126EE5238}" destId="{21CAA93D-F8AF-4D53-BA1C-B7A5FC7C72C5}" srcOrd="5" destOrd="0" presId="urn:microsoft.com/office/officeart/2018/5/layout/IconLeafLabelList"/>
    <dgm:cxn modelId="{7A335F6D-B28E-4206-9712-B7698868DE74}" type="presParOf" srcId="{2A8A3441-E67E-4E9C-9B80-BD9126EE5238}" destId="{A3808221-DAE3-499F-843A-9C9799897224}" srcOrd="6" destOrd="0" presId="urn:microsoft.com/office/officeart/2018/5/layout/IconLeafLabelList"/>
    <dgm:cxn modelId="{A5C94547-9CBB-4326-8785-AA32C1BB76B4}" type="presParOf" srcId="{A3808221-DAE3-499F-843A-9C9799897224}" destId="{3FE10549-2EE5-4197-A81A-EDC54F964E19}" srcOrd="0" destOrd="0" presId="urn:microsoft.com/office/officeart/2018/5/layout/IconLeafLabelList"/>
    <dgm:cxn modelId="{5ED3BF01-1AA4-4CE2-9DFF-FDD35698CFAB}" type="presParOf" srcId="{A3808221-DAE3-499F-843A-9C9799897224}" destId="{C059D215-6FF5-4EA6-B11B-26674065F8A1}" srcOrd="1" destOrd="0" presId="urn:microsoft.com/office/officeart/2018/5/layout/IconLeafLabelList"/>
    <dgm:cxn modelId="{5ABB193F-1798-46E8-AC19-4BE1E5739D23}" type="presParOf" srcId="{A3808221-DAE3-499F-843A-9C9799897224}" destId="{DD309A0D-DEF8-4416-B712-460EF9FBE2DB}" srcOrd="2" destOrd="0" presId="urn:microsoft.com/office/officeart/2018/5/layout/IconLeafLabelList"/>
    <dgm:cxn modelId="{6BDF7031-97C8-44FA-BB3B-966A2392F238}" type="presParOf" srcId="{A3808221-DAE3-499F-843A-9C9799897224}" destId="{3C31FD5D-FE11-4312-A8D9-5D3CFA9E15E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433A1-31E3-4013-9C4A-CD63BF3E5A6B}">
      <dsp:nvSpPr>
        <dsp:cNvPr id="0" name=""/>
        <dsp:cNvSpPr/>
      </dsp:nvSpPr>
      <dsp:spPr>
        <a:xfrm>
          <a:off x="6315" y="855941"/>
          <a:ext cx="1974242" cy="2369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Title the page “Annotated Bibliography” </a:t>
          </a:r>
        </a:p>
      </dsp:txBody>
      <dsp:txXfrm>
        <a:off x="6315" y="1803577"/>
        <a:ext cx="1974242" cy="1421454"/>
      </dsp:txXfrm>
    </dsp:sp>
    <dsp:sp modelId="{77CED668-E5F3-46C1-A567-65FF96DA1661}">
      <dsp:nvSpPr>
        <dsp:cNvPr id="0" name=""/>
        <dsp:cNvSpPr/>
      </dsp:nvSpPr>
      <dsp:spPr>
        <a:xfrm>
          <a:off x="6315" y="855941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01</a:t>
          </a:r>
          <a:endParaRPr lang="en-US" sz="4400" kern="1200" dirty="0"/>
        </a:p>
      </dsp:txBody>
      <dsp:txXfrm>
        <a:off x="6315" y="855941"/>
        <a:ext cx="1974242" cy="947636"/>
      </dsp:txXfrm>
    </dsp:sp>
    <dsp:sp modelId="{85615366-75FD-46F7-8518-221BFA022183}">
      <dsp:nvSpPr>
        <dsp:cNvPr id="0" name=""/>
        <dsp:cNvSpPr/>
      </dsp:nvSpPr>
      <dsp:spPr>
        <a:xfrm>
          <a:off x="2138497" y="855941"/>
          <a:ext cx="1974242" cy="2369090"/>
        </a:xfrm>
        <a:prstGeom prst="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12700" cap="flat" cmpd="sng" algn="ctr">
          <a:solidFill>
            <a:schemeClr val="accent2">
              <a:hueOff val="-209531"/>
              <a:satOff val="-2415"/>
              <a:lumOff val="5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Divide paper into “Primary Sources” and “Secondary Sources”</a:t>
          </a:r>
        </a:p>
      </dsp:txBody>
      <dsp:txXfrm>
        <a:off x="2138497" y="1803577"/>
        <a:ext cx="1974242" cy="1421454"/>
      </dsp:txXfrm>
    </dsp:sp>
    <dsp:sp modelId="{C71042B9-5606-4584-ADD1-B362A2A3C75C}">
      <dsp:nvSpPr>
        <dsp:cNvPr id="0" name=""/>
        <dsp:cNvSpPr/>
      </dsp:nvSpPr>
      <dsp:spPr>
        <a:xfrm>
          <a:off x="2138497" y="855941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02</a:t>
          </a:r>
        </a:p>
      </dsp:txBody>
      <dsp:txXfrm>
        <a:off x="2138497" y="855941"/>
        <a:ext cx="1974242" cy="947636"/>
      </dsp:txXfrm>
    </dsp:sp>
    <dsp:sp modelId="{7A514138-5533-4B1C-808B-D8724C56B2CD}">
      <dsp:nvSpPr>
        <dsp:cNvPr id="0" name=""/>
        <dsp:cNvSpPr/>
      </dsp:nvSpPr>
      <dsp:spPr>
        <a:xfrm>
          <a:off x="4270678" y="855941"/>
          <a:ext cx="1974242" cy="2369090"/>
        </a:xfrm>
        <a:prstGeom prst="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27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Alphabetize the sources in their sections </a:t>
          </a:r>
        </a:p>
      </dsp:txBody>
      <dsp:txXfrm>
        <a:off x="4270678" y="1803577"/>
        <a:ext cx="1974242" cy="1421454"/>
      </dsp:txXfrm>
    </dsp:sp>
    <dsp:sp modelId="{B61AFA26-B914-44ED-B818-10E9FD207FAA}">
      <dsp:nvSpPr>
        <dsp:cNvPr id="0" name=""/>
        <dsp:cNvSpPr/>
      </dsp:nvSpPr>
      <dsp:spPr>
        <a:xfrm>
          <a:off x="4270678" y="855941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03</a:t>
          </a:r>
        </a:p>
      </dsp:txBody>
      <dsp:txXfrm>
        <a:off x="4270678" y="855941"/>
        <a:ext cx="1974242" cy="947636"/>
      </dsp:txXfrm>
    </dsp:sp>
    <dsp:sp modelId="{C1F2F2E3-A9C5-46D0-9EF0-F74588D5BEDB}">
      <dsp:nvSpPr>
        <dsp:cNvPr id="0" name=""/>
        <dsp:cNvSpPr/>
      </dsp:nvSpPr>
      <dsp:spPr>
        <a:xfrm>
          <a:off x="6402860" y="855941"/>
          <a:ext cx="1974242" cy="2369090"/>
        </a:xfrm>
        <a:prstGeom prst="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12700" cap="flat" cmpd="sng" algn="ctr">
          <a:solidFill>
            <a:schemeClr val="accent2">
              <a:hueOff val="-628592"/>
              <a:satOff val="-7244"/>
              <a:lumOff val="16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Single-space entries and skip one line between</a:t>
          </a:r>
        </a:p>
      </dsp:txBody>
      <dsp:txXfrm>
        <a:off x="6402860" y="1803577"/>
        <a:ext cx="1974242" cy="1421454"/>
      </dsp:txXfrm>
    </dsp:sp>
    <dsp:sp modelId="{4D8CDBC8-1C69-4557-BBD7-47CF4B4AF4FC}">
      <dsp:nvSpPr>
        <dsp:cNvPr id="0" name=""/>
        <dsp:cNvSpPr/>
      </dsp:nvSpPr>
      <dsp:spPr>
        <a:xfrm>
          <a:off x="6402860" y="855941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04</a:t>
          </a:r>
        </a:p>
      </dsp:txBody>
      <dsp:txXfrm>
        <a:off x="6402860" y="855941"/>
        <a:ext cx="1974242" cy="947636"/>
      </dsp:txXfrm>
    </dsp:sp>
    <dsp:sp modelId="{6A92CF8B-F6FD-41B4-B1E2-F142ED4F8D06}">
      <dsp:nvSpPr>
        <dsp:cNvPr id="0" name=""/>
        <dsp:cNvSpPr/>
      </dsp:nvSpPr>
      <dsp:spPr>
        <a:xfrm>
          <a:off x="8535042" y="855941"/>
          <a:ext cx="1974242" cy="2369090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ndara" panose="020E0502030303020204" pitchFamily="34" charset="0"/>
            </a:rPr>
            <a:t>Do not hyperlink URLs</a:t>
          </a:r>
        </a:p>
      </dsp:txBody>
      <dsp:txXfrm>
        <a:off x="8535042" y="1803577"/>
        <a:ext cx="1974242" cy="1421454"/>
      </dsp:txXfrm>
    </dsp:sp>
    <dsp:sp modelId="{66053A1F-D9A0-4D5B-9800-1F48B9E37851}">
      <dsp:nvSpPr>
        <dsp:cNvPr id="0" name=""/>
        <dsp:cNvSpPr/>
      </dsp:nvSpPr>
      <dsp:spPr>
        <a:xfrm>
          <a:off x="8535042" y="855941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05</a:t>
          </a:r>
        </a:p>
      </dsp:txBody>
      <dsp:txXfrm>
        <a:off x="8535042" y="855941"/>
        <a:ext cx="1974242" cy="947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EDA26-74A9-447D-A23D-3E3FC0C4B22D}">
      <dsp:nvSpPr>
        <dsp:cNvPr id="0" name=""/>
        <dsp:cNvSpPr/>
      </dsp:nvSpPr>
      <dsp:spPr>
        <a:xfrm>
          <a:off x="0" y="0"/>
          <a:ext cx="12344399" cy="2083117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Candara" panose="020E0502030303020204" pitchFamily="34" charset="0"/>
            </a:rPr>
            <a:t>Writing an Annotation</a:t>
          </a:r>
        </a:p>
      </dsp:txBody>
      <dsp:txXfrm>
        <a:off x="0" y="0"/>
        <a:ext cx="12344399" cy="2083117"/>
      </dsp:txXfrm>
    </dsp:sp>
    <dsp:sp modelId="{D10667AC-337A-40FB-AA32-1C002B05F586}">
      <dsp:nvSpPr>
        <dsp:cNvPr id="0" name=""/>
        <dsp:cNvSpPr/>
      </dsp:nvSpPr>
      <dsp:spPr>
        <a:xfrm>
          <a:off x="6027" y="2083117"/>
          <a:ext cx="4110781" cy="43745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ndara" panose="020E0502030303020204" pitchFamily="34" charset="0"/>
            </a:rPr>
            <a:t>The type of source</a:t>
          </a:r>
        </a:p>
      </dsp:txBody>
      <dsp:txXfrm>
        <a:off x="6027" y="2083117"/>
        <a:ext cx="4110781" cy="4374546"/>
      </dsp:txXfrm>
    </dsp:sp>
    <dsp:sp modelId="{644E119F-898C-4D05-A958-97B18F3B1857}">
      <dsp:nvSpPr>
        <dsp:cNvPr id="0" name=""/>
        <dsp:cNvSpPr/>
      </dsp:nvSpPr>
      <dsp:spPr>
        <a:xfrm>
          <a:off x="4116808" y="2083117"/>
          <a:ext cx="4110781" cy="4374546"/>
        </a:xfrm>
        <a:prstGeom prst="rect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9062"/>
                <a:satOff val="-4829"/>
                <a:lumOff val="10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ndara" panose="020E0502030303020204" pitchFamily="34" charset="0"/>
            </a:rPr>
            <a:t>How the source was used</a:t>
          </a:r>
        </a:p>
      </dsp:txBody>
      <dsp:txXfrm>
        <a:off x="4116808" y="2083117"/>
        <a:ext cx="4110781" cy="4374546"/>
      </dsp:txXfrm>
    </dsp:sp>
    <dsp:sp modelId="{5F0A7613-C678-4F6F-85A2-0A7D124F3819}">
      <dsp:nvSpPr>
        <dsp:cNvPr id="0" name=""/>
        <dsp:cNvSpPr/>
      </dsp:nvSpPr>
      <dsp:spPr>
        <a:xfrm>
          <a:off x="8227590" y="2083117"/>
          <a:ext cx="4110781" cy="4374546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8123"/>
                <a:satOff val="-9658"/>
                <a:lumOff val="21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Candara" panose="020E0502030303020204" pitchFamily="34" charset="0"/>
            </a:rPr>
            <a:t>How the source helped you understand your project</a:t>
          </a:r>
        </a:p>
      </dsp:txBody>
      <dsp:txXfrm>
        <a:off x="8227590" y="2083117"/>
        <a:ext cx="4110781" cy="4374546"/>
      </dsp:txXfrm>
    </dsp:sp>
    <dsp:sp modelId="{41D6A59C-4F0B-4608-9BF4-D7703F0F5948}">
      <dsp:nvSpPr>
        <dsp:cNvPr id="0" name=""/>
        <dsp:cNvSpPr/>
      </dsp:nvSpPr>
      <dsp:spPr>
        <a:xfrm>
          <a:off x="0" y="6457664"/>
          <a:ext cx="12344399" cy="486060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A2FA0-BC21-4317-B2FE-EF29F611D176}">
      <dsp:nvSpPr>
        <dsp:cNvPr id="0" name=""/>
        <dsp:cNvSpPr/>
      </dsp:nvSpPr>
      <dsp:spPr>
        <a:xfrm>
          <a:off x="973190" y="888298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BCCC4-8A5C-4E5D-A190-12AE31898869}">
      <dsp:nvSpPr>
        <dsp:cNvPr id="0" name=""/>
        <dsp:cNvSpPr/>
      </dsp:nvSpPr>
      <dsp:spPr>
        <a:xfrm>
          <a:off x="1242597" y="1157706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6B5CA-3761-44D8-ACDB-97059A00B2D8}">
      <dsp:nvSpPr>
        <dsp:cNvPr id="0" name=""/>
        <dsp:cNvSpPr/>
      </dsp:nvSpPr>
      <dsp:spPr>
        <a:xfrm>
          <a:off x="569079" y="2546189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Stay Organized</a:t>
          </a:r>
        </a:p>
      </dsp:txBody>
      <dsp:txXfrm>
        <a:off x="569079" y="2546189"/>
        <a:ext cx="2072362" cy="720000"/>
      </dsp:txXfrm>
    </dsp:sp>
    <dsp:sp modelId="{7197C0ED-E607-4D0F-A5A2-78D4D0DA7877}">
      <dsp:nvSpPr>
        <dsp:cNvPr id="0" name=""/>
        <dsp:cNvSpPr/>
      </dsp:nvSpPr>
      <dsp:spPr>
        <a:xfrm>
          <a:off x="3408216" y="888298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E58D9-7760-4D90-A80A-04158AA8106F}">
      <dsp:nvSpPr>
        <dsp:cNvPr id="0" name=""/>
        <dsp:cNvSpPr/>
      </dsp:nvSpPr>
      <dsp:spPr>
        <a:xfrm>
          <a:off x="3677623" y="1157706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1C38-7D57-41E7-9163-55C173F08A16}">
      <dsp:nvSpPr>
        <dsp:cNvPr id="0" name=""/>
        <dsp:cNvSpPr/>
      </dsp:nvSpPr>
      <dsp:spPr>
        <a:xfrm>
          <a:off x="3004105" y="2546189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Keep Source Sheets</a:t>
          </a:r>
        </a:p>
      </dsp:txBody>
      <dsp:txXfrm>
        <a:off x="3004105" y="2546189"/>
        <a:ext cx="2072362" cy="720000"/>
      </dsp:txXfrm>
    </dsp:sp>
    <dsp:sp modelId="{9E0BA08C-CD00-4AE5-BA1F-FBC3C223B3CB}">
      <dsp:nvSpPr>
        <dsp:cNvPr id="0" name=""/>
        <dsp:cNvSpPr/>
      </dsp:nvSpPr>
      <dsp:spPr>
        <a:xfrm>
          <a:off x="5843242" y="888298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C4A4B-0A1E-4992-8304-32E3300D65F4}">
      <dsp:nvSpPr>
        <dsp:cNvPr id="0" name=""/>
        <dsp:cNvSpPr/>
      </dsp:nvSpPr>
      <dsp:spPr>
        <a:xfrm>
          <a:off x="6112649" y="1157706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8791A-824E-47EA-A6FE-2333D42AD31A}">
      <dsp:nvSpPr>
        <dsp:cNvPr id="0" name=""/>
        <dsp:cNvSpPr/>
      </dsp:nvSpPr>
      <dsp:spPr>
        <a:xfrm>
          <a:off x="5439131" y="2546189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Do annotations as you research</a:t>
          </a:r>
        </a:p>
      </dsp:txBody>
      <dsp:txXfrm>
        <a:off x="5439131" y="2546189"/>
        <a:ext cx="2072362" cy="720000"/>
      </dsp:txXfrm>
    </dsp:sp>
    <dsp:sp modelId="{3FE10549-2EE5-4197-A81A-EDC54F964E19}">
      <dsp:nvSpPr>
        <dsp:cNvPr id="0" name=""/>
        <dsp:cNvSpPr/>
      </dsp:nvSpPr>
      <dsp:spPr>
        <a:xfrm>
          <a:off x="8278268" y="888298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9D215-6FF5-4EA6-B11B-26674065F8A1}">
      <dsp:nvSpPr>
        <dsp:cNvPr id="0" name=""/>
        <dsp:cNvSpPr/>
      </dsp:nvSpPr>
      <dsp:spPr>
        <a:xfrm>
          <a:off x="8547675" y="1157706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1FD5D-FE11-4312-A8D9-5D3CFA9E15E9}">
      <dsp:nvSpPr>
        <dsp:cNvPr id="0" name=""/>
        <dsp:cNvSpPr/>
      </dsp:nvSpPr>
      <dsp:spPr>
        <a:xfrm>
          <a:off x="7874157" y="2546189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See NHD Website for Examples</a:t>
          </a:r>
        </a:p>
      </dsp:txBody>
      <dsp:txXfrm>
        <a:off x="7874157" y="2546189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9168D-1710-4719-AB67-D31C378BCCE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21A09-B418-49B2-8740-701BDE67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5/07/is-declaration-of-independence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sites/default/files/Contest-Rule-Book_2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sites/default/files/Ranis_Bibliography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annotated-bibliograph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sites/default/files/processpaperstate2016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sites/default/files/Ranis_Bibliography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.org/annotated-bibliograph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smithfield/parentheticalcitation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contest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://scherlund.blogspot.com/2015/07/is-declaration-of-independence.html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/3.0/"/>
              </a:rPr>
              <a:t>CC BY</a:t>
            </a:r>
            <a:endParaRPr lang="en-US" sz="1200" dirty="0"/>
          </a:p>
          <a:p>
            <a:r>
              <a:rPr lang="en-US" dirty="0"/>
              <a:t>Example from NHD Website.</a:t>
            </a:r>
          </a:p>
          <a:p>
            <a:r>
              <a:rPr lang="en-US" dirty="0"/>
              <a:t>All sources will be cited in the Annotated Bibliography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from: Contest Rule Book </a:t>
            </a:r>
            <a:r>
              <a:rPr lang="en-US" dirty="0">
                <a:hlinkClick r:id="rId3"/>
              </a:rPr>
              <a:t>https://www.nhd.org/sites/default/files/Contest-Rule-Book_2.pdf</a:t>
            </a:r>
            <a:endParaRPr lang="en-US" dirty="0"/>
          </a:p>
          <a:p>
            <a:r>
              <a:rPr lang="en-US" dirty="0"/>
              <a:t>All sources are cited as well in the Annotated Bibliography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essential parts to writing an annotation! Address them all every time!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2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from: </a:t>
            </a:r>
            <a:r>
              <a:rPr lang="en-US" dirty="0">
                <a:hlinkClick r:id="rId3"/>
              </a:rPr>
              <a:t>https://www.nhd.org/sites/default/files/Ranis_Bibliography.pdf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09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https://www.nhd.org/annotated-bibliography</a:t>
            </a:r>
            <a:endParaRPr lang="en-US" dirty="0"/>
          </a:p>
          <a:p>
            <a:r>
              <a:rPr lang="en-US" dirty="0"/>
              <a:t>More information about Annotated Bibliographies above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8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examples provided in teacher’s resources for the whole paper </a:t>
            </a:r>
          </a:p>
          <a:p>
            <a:r>
              <a:rPr lang="en-US" dirty="0">
                <a:hlinkClick r:id="rId3"/>
              </a:rPr>
              <a:t>https://www.nhd.org/sites/default/files/processpaperstate2016.pdf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from </a:t>
            </a:r>
            <a:r>
              <a:rPr lang="en-US" dirty="0">
                <a:hlinkClick r:id="rId3"/>
              </a:rPr>
              <a:t>https://www.nhd.org/sites/default/files/Ranis_Bibliography.pdf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From: </a:t>
            </a:r>
            <a:r>
              <a:rPr lang="en-US" dirty="0">
                <a:hlinkClick r:id="rId3"/>
              </a:rPr>
              <a:t>https://www.nhd.org/annotated-bibliography</a:t>
            </a:r>
            <a:endParaRPr lang="en-US" dirty="0"/>
          </a:p>
          <a:p>
            <a:r>
              <a:rPr lang="en-US" dirty="0"/>
              <a:t>Each source has different criteria for what to cite. Follow style guides that explain how to cite exactly. </a:t>
            </a:r>
          </a:p>
          <a:p>
            <a:r>
              <a:rPr lang="en-US" dirty="0"/>
              <a:t>All sources must be cited in the Annotated Bibliography and in the project as they are used.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may want to introduce certain programs that help with bibliography skills or provide a packet that teaches how to cite everything. </a:t>
            </a:r>
            <a:r>
              <a:rPr lang="en-US" dirty="0" err="1"/>
              <a:t>NoodleTools</a:t>
            </a:r>
            <a:r>
              <a:rPr lang="en-US" dirty="0"/>
              <a:t> offers complementary access for one NHD project season to teachers; it is a research tool and bibliography service!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have choice of footnotes or in-text citations for citing in the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2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from: </a:t>
            </a:r>
            <a:r>
              <a:rPr lang="en-US" dirty="0">
                <a:hlinkClick r:id="rId3"/>
              </a:rPr>
              <a:t>https://www.slideshare.net/asmithfield/parentheticalcitations</a:t>
            </a:r>
            <a:endParaRPr lang="en-US" dirty="0"/>
          </a:p>
          <a:p>
            <a:r>
              <a:rPr lang="en-US" dirty="0"/>
              <a:t>Teachers should explain how in-text citations work and use the example in the green text.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Descriptions of pictures do count toward word limit.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21A09-B418-49B2-8740-701BDE670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8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9673-8023-41FA-8AAD-7EEE79355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A1641-BFC4-42EF-BE0B-3F50CF81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3E969-01D5-44AB-8BCA-7B60E069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6A43-F7C3-4A31-B4BD-CB752F59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5FC4-1B8E-4E81-8D28-50CB78EE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424B-D260-477F-B07C-ED46CE11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923F3-C37B-47BD-9778-035D726E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FF48-877F-4D87-833C-C1710F3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53109-82BB-41DD-B250-C71F7C8A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7DF93-52D5-4EC7-8B42-25BAEA7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EEF54-1BC0-4D54-BFCC-A20C248DE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B393C-477F-4BA2-83CE-AD326DC2F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3A7F-45ED-4945-A1BE-84D052B9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445C9-CA19-4CF3-A78D-90DE78E8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4DBA-7B93-454C-87F7-42E32071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6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31FD-EFE0-47B5-B03A-070F979A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81FB-388C-4380-A60F-1FDEA9394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347A-E28E-4040-93B9-C1068ACF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5151-1B26-4D0A-8A8E-7D643EBC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27F19-17F1-4E1C-81A7-802E55D3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223A-1D33-4E05-8D1E-63CB9287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95AF-AFF1-4110-8B79-E64E67E6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AE5E-6AAF-41AD-B698-A5C00169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B8693-FE17-47D6-8D45-731B8DF6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0A9DB-B8CC-49AA-A182-FA08BDB2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E968-7644-4F7F-AC11-F66D6681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0E4C4-C0DF-4284-8F41-048BDB337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76222-EF09-4AE0-8156-7B8F783D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7B7-BA91-4E0D-B21E-A38711C7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790B-080E-4196-B73B-79C85BCE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3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3303-8120-47A7-84DB-5F0B2CC0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946A-E75A-4311-9BE8-57B81D45A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365B-7611-41D2-B025-B5DD63C99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B63A7-1628-45CE-86B9-06E8A8BA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1AD73-9555-484E-9E9A-04610BFE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63983-7B53-439B-9302-8AD6961F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2806-2245-4F21-845D-2898B361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3972D-D7DF-4EC6-9D66-E4940EBF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4B4A5-704E-4440-9D17-C9E069495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9677B-9B3F-4767-8A8B-2ECC7F384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DBFAA-0CB9-418D-853E-0AFD3DF04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27937-0ECE-4392-AD9F-F8D558D2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CF915-CE12-4EB5-B23B-6BA883AB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467CE-07B0-49BD-BAAC-50A7C822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F4BB-6ABE-493D-BB45-C1C67A6C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27FC6-DE71-4BB5-8B7E-1FF1D277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50F59-EBC3-4C19-A066-04372AB9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F5F6-AA51-4A38-B9C1-4CE09A8B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8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DFF2D-85D0-4D08-99F6-B60D05DE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A6D1F-3C76-40EF-8987-6E4AD26A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60B38-9FA9-4400-B19C-3C0B6D13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F13E-59D0-47F1-9367-E6CACDF9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7A7B-463E-4146-828A-7E16F297A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578A5-DDF4-48E3-9B6E-F1A0D5B4A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B12B-7F65-4F8E-A266-1AA78A4D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D6A34-EC01-43C9-86A5-F39EA6C5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DA5A9-5AFA-49AA-89D1-BEFC34BC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8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0140-6EFB-4634-8BEF-558EB885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A15B-1BB0-4E65-8BEF-C8789DC4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311B-6948-418A-85BA-E2A58013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12C7-A8F0-4C28-B173-4DBFCD52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120A-AE39-4177-A7B6-3B83015D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6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3AF9-01A4-4BF7-948F-C1B309FF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265BC-FE47-4E50-98DA-0CD819DD9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FBC2F-9EEA-4F4C-BE3C-7ACE00BD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5E7DB-9277-4188-855B-2009A22E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077C1-6409-4B9C-B3E4-1252C79B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26084-3056-4BD7-88C6-02AEF14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D786-FF61-4039-B327-03F58776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2A66B-EADF-4391-AEB2-267583360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D34-D230-4AFD-8551-DEEEBD01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3897-E7F2-4016-B76B-2D40B472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6D41F-B891-4DBB-804F-76156768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C8B96-81D2-49DA-ABC2-6701F69BC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FECAA-D1B7-48E7-BC88-06FE4FBF6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222D6-EDE8-4366-A291-A2DF2050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2F4B6-5773-43D1-8170-85DEB953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E67A3-5972-4075-938E-A6736C3A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2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670C-0217-46E0-9BFF-4A796BC5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AA2DA-4BFB-408B-A1A6-BB08032A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5581C-4616-43BF-9AD0-74E9E94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A43F-1B1D-42A0-B08B-4C97238A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64AE-F217-4DF1-AAF9-2BD51AF6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A6F6-019F-4907-9EE7-6BC162EC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74BE-BC7C-4168-9A0E-A7594F9CD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14512-383A-4D5A-8F32-77AC85F88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A7817-1936-44D5-A1A9-B9CB1966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9A850-5D6C-4C81-A90E-328059E6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C3CF-EADC-47D3-9F83-226744FF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23DB-B693-43C6-A42F-C9CA993C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4754-6B60-4BD4-991C-0DA444EB9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89AE3-1B8C-48AE-AAC8-99D2662E9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3BBEA-E397-4BA7-9E85-8E1BA3A8E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038AA-85CA-4A06-B317-1FE60EABA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0A9B7-3965-4945-8EA0-A860CEB0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C53DD-C81F-42FA-8BB8-23FBD39F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70A06-A192-46B2-8874-093935DA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060FB-F870-4728-83D1-63CEF506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68446-8770-42D7-8BE4-6401746F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4907B-B0ED-4CD1-9A06-8DF976E5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B407-5A40-4900-9550-CC5B003C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8F5A1-7383-4600-B0E0-2175F394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C6921-155A-4A52-9C1E-1860F71B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58808-82F7-4983-A01F-7C8A35FF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4DC7-ADD7-49DC-BC2B-8A9E9676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EBB71-9DAD-41C6-88BC-3D1841D0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8D20A-8131-472D-9F18-AFEE6BE76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401F-A826-4089-9313-8B10033C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417A4-CA61-40E6-AAEA-3034307D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9D469-69C9-4CE3-90BF-3BB4CDDC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A20-107F-4AEF-A506-611CC0D5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C40CE-63B2-4C54-AB67-8FB992AF0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C68F3-C400-4126-A2DA-67914A179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38B48-200E-4D94-A107-5DFD0CC1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B0C5E-E063-4138-8834-FCA8DE76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C13D5-9660-4E0C-9BF9-52A46A38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684F5-6C0B-4E60-88B0-F9A701BA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184D-59E1-4463-B16E-380A6E501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2B37B-4DDF-4EBB-ADB9-EB9180CE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4A38-E010-49E7-9337-52178555AB12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8C7B-B7B0-49B3-8A1E-23C83C9F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A687-B767-4F1D-9A83-037FDA71B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87733-735F-4E02-B13F-F73DBDD4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CF0AF-7B44-4AC4-BC05-477D6D036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C959-0BC9-4F8F-8920-1A0CD067C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3CBE-E4EB-408B-A710-50E0E74C56BA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0225D-AB57-4ED0-BFCB-76845D30E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130AC-72D7-4B4B-934B-3636E0B2D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erlund.blogspot.com/2015/07/is-declaration-of-independenc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mla_style/mla_formatting_and_style_guide/mla_formatting_and_style_guid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wl.purdue.edu/owl/research_and_citation/chicago_manual_17th_edition/cmos_formatting_and_style_guide/general_forma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CE596-F73F-4EAF-ADC0-4BB3177F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Annotated Bibliography and Process Paper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C1C48-2900-4FCD-BE13-BD5B7A758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311" y="4128696"/>
            <a:ext cx="3849452" cy="85554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ndara" panose="020E0502030303020204" pitchFamily="34" charset="0"/>
                <a:cs typeface="Angsana New" panose="020B0502040204020203" pitchFamily="18" charset="-34"/>
              </a:rPr>
              <a:t>Resources provided by the West Baton Rouge Museum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NHD Logo">
            <a:extLst>
              <a:ext uri="{FF2B5EF4-FFF2-40B4-BE49-F238E27FC236}">
                <a16:creationId xmlns:a16="http://schemas.microsoft.com/office/drawing/2014/main" id="{F708611F-E817-4EF6-911F-B40C0D12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80481"/>
            <a:ext cx="6553545" cy="55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9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9B94-AA88-4A6A-AAF0-AAA145B5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07091"/>
            <a:ext cx="3499325" cy="1994577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Citing Sources: Paper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BD647-A2D8-4278-9EA6-56EB511AE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Parenthetical or “In Text” References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Leads readers to source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Be consistent: choose footnotes or parenthetical 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parenthetical citation">
            <a:extLst>
              <a:ext uri="{FF2B5EF4-FFF2-40B4-BE49-F238E27FC236}">
                <a16:creationId xmlns:a16="http://schemas.microsoft.com/office/drawing/2014/main" id="{7211AA01-C40D-450F-8502-C42F524E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109785"/>
            <a:ext cx="6356546" cy="47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1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F9AD-20B9-4038-8745-85044599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0" y="117231"/>
            <a:ext cx="4709380" cy="16002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ahnschrift SemiBold" panose="020B0502040204020203" pitchFamily="34" charset="0"/>
              </a:rPr>
              <a:t>Citing Sources: Exhibits and Websites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86DA53-C154-4656-AAA8-AB38E630E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6699" y="1717431"/>
            <a:ext cx="6512305" cy="42730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45681-A80A-4F22-A2C6-A1BA254EA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820" y="1774178"/>
            <a:ext cx="4972173" cy="46833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Citations do not count towards word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Print 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Author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Title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Visual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Author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Title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Content (who/what)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Where Image Found (NOT JUST GOOGLE</a:t>
            </a:r>
            <a:r>
              <a:rPr lang="en-US" sz="18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1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4D19-59F6-4A62-85C2-F1C5EF12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Citing Sources: Performances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D195-43A9-4408-9F05-35848590C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Do not cite as you perform</a:t>
            </a:r>
          </a:p>
          <a:p>
            <a:r>
              <a:rPr lang="en-US" dirty="0">
                <a:latin typeface="Candara" panose="020E0502030303020204" pitchFamily="34" charset="0"/>
              </a:rPr>
              <a:t>If you want to reference primary sources say something like…</a:t>
            </a:r>
          </a:p>
          <a:p>
            <a:r>
              <a:rPr lang="en-US" dirty="0">
                <a:latin typeface="Candara" panose="020E0502030303020204" pitchFamily="34" charset="0"/>
              </a:rPr>
              <a:t>The Q&amp;A session at the end allows judges to clarify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DA23A71-3234-4A86-BFD1-2933379B72EA}"/>
              </a:ext>
            </a:extLst>
          </p:cNvPr>
          <p:cNvSpPr/>
          <p:nvPr/>
        </p:nvSpPr>
        <p:spPr>
          <a:xfrm>
            <a:off x="7327434" y="3131920"/>
            <a:ext cx="4518735" cy="3045043"/>
          </a:xfrm>
          <a:prstGeom prst="cloudCallout">
            <a:avLst/>
          </a:prstGeom>
          <a:solidFill>
            <a:srgbClr val="EF3E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“I wrote a letter to King George demanding that my grievances be addressed…”</a:t>
            </a:r>
          </a:p>
        </p:txBody>
      </p:sp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0D89CC54-DF2D-42B4-A9C2-D66BDE130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3646156"/>
            <a:ext cx="5399976" cy="27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E6FB6-5642-4F0A-97EB-FCA68411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Citing Sources: Documentaries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2B258-8E50-4379-952F-D9F70A499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1733" y="2834809"/>
            <a:ext cx="4092951" cy="3042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Not required to cite images as they appear on screen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List brief page of sources at end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Q&amp;A session at the end allows judges to clarify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4860CF-E522-432D-80D4-2DB1BFD68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3767" y="1142512"/>
            <a:ext cx="6542117" cy="44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9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B5EA3-110C-4214-AC2A-E375CFF2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Constructing the Bibliography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F788A80A-6BD6-4A92-BD21-C6721249E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491340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598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C56E5A-F935-4899-9B88-5D1BD7993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610193"/>
              </p:ext>
            </p:extLst>
          </p:nvPr>
        </p:nvGraphicFramePr>
        <p:xfrm>
          <a:off x="-152400" y="0"/>
          <a:ext cx="12344399" cy="694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25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8AFB-641C-4E13-94D8-C84D0B48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Dissecting an Annotation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C00A69-32E0-4C5D-ABC6-FFD214897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50475"/>
            <a:ext cx="10515600" cy="37016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ECE0B5-7267-48E9-9ED5-9B6F1F02A667}"/>
              </a:ext>
            </a:extLst>
          </p:cNvPr>
          <p:cNvSpPr/>
          <p:nvPr/>
        </p:nvSpPr>
        <p:spPr>
          <a:xfrm>
            <a:off x="1685731" y="3352800"/>
            <a:ext cx="9504783" cy="8210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ADDCC1-9C7A-4DB0-A2E3-1AB17AD98399}"/>
              </a:ext>
            </a:extLst>
          </p:cNvPr>
          <p:cNvSpPr/>
          <p:nvPr/>
        </p:nvSpPr>
        <p:spPr>
          <a:xfrm>
            <a:off x="1685731" y="4173894"/>
            <a:ext cx="752669" cy="70290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0FAE3D-BEE5-4053-871E-3141033F3FDF}"/>
              </a:ext>
            </a:extLst>
          </p:cNvPr>
          <p:cNvSpPr/>
          <p:nvPr/>
        </p:nvSpPr>
        <p:spPr>
          <a:xfrm>
            <a:off x="2438400" y="4173894"/>
            <a:ext cx="8752114" cy="70290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A6DF21-B108-4B05-90E8-7912239E7B9B}"/>
              </a:ext>
            </a:extLst>
          </p:cNvPr>
          <p:cNvSpPr/>
          <p:nvPr/>
        </p:nvSpPr>
        <p:spPr>
          <a:xfrm>
            <a:off x="1685731" y="4876800"/>
            <a:ext cx="5791200" cy="45978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D284E7-4AB1-4BE2-9824-72C08437D0E4}"/>
              </a:ext>
            </a:extLst>
          </p:cNvPr>
          <p:cNvSpPr/>
          <p:nvPr/>
        </p:nvSpPr>
        <p:spPr>
          <a:xfrm>
            <a:off x="7476931" y="4876800"/>
            <a:ext cx="3713583" cy="4597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690A4B-1565-4D62-B43B-C80D6E5EC912}"/>
              </a:ext>
            </a:extLst>
          </p:cNvPr>
          <p:cNvSpPr/>
          <p:nvPr/>
        </p:nvSpPr>
        <p:spPr>
          <a:xfrm>
            <a:off x="1685731" y="5336587"/>
            <a:ext cx="4631398" cy="4597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66191C-E32E-4966-B289-176DCBE232A1}"/>
              </a:ext>
            </a:extLst>
          </p:cNvPr>
          <p:cNvSpPr txBox="1"/>
          <p:nvPr/>
        </p:nvSpPr>
        <p:spPr>
          <a:xfrm>
            <a:off x="174811" y="3429000"/>
            <a:ext cx="132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Candara" panose="020E0502030303020204" pitchFamily="34" charset="0"/>
              </a:rPr>
              <a:t>Type of Source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536E47-FF21-4AFE-8CD1-BD3CDCF92BFE}"/>
              </a:ext>
            </a:extLst>
          </p:cNvPr>
          <p:cNvSpPr txBox="1"/>
          <p:nvPr/>
        </p:nvSpPr>
        <p:spPr>
          <a:xfrm>
            <a:off x="11015564" y="4202181"/>
            <a:ext cx="132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Candara" panose="020E0502030303020204" pitchFamily="34" charset="0"/>
              </a:rPr>
              <a:t>Source Usage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26C04-C688-4512-8AC8-797DB878E45A}"/>
              </a:ext>
            </a:extLst>
          </p:cNvPr>
          <p:cNvSpPr txBox="1"/>
          <p:nvPr/>
        </p:nvSpPr>
        <p:spPr>
          <a:xfrm>
            <a:off x="6450258" y="5336587"/>
            <a:ext cx="176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F3E42"/>
                </a:solidFill>
                <a:latin typeface="Candara" panose="020E0502030303020204" pitchFamily="34" charset="0"/>
              </a:rPr>
              <a:t>Understanding Source</a:t>
            </a:r>
          </a:p>
        </p:txBody>
      </p:sp>
    </p:spTree>
    <p:extLst>
      <p:ext uri="{BB962C8B-B14F-4D97-AF65-F5344CB8AC3E}">
        <p14:creationId xmlns:p14="http://schemas.microsoft.com/office/powerpoint/2010/main" val="13768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F85D-782B-4E77-8ECA-1F707D19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Annotating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9029-77F8-4497-A9D4-91957F654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Normally, keep it concise: </a:t>
            </a:r>
            <a:r>
              <a:rPr lang="en-US" sz="3600" b="1" dirty="0">
                <a:solidFill>
                  <a:srgbClr val="EF3E42"/>
                </a:solidFill>
                <a:latin typeface="Candara" panose="020E0502030303020204" pitchFamily="34" charset="0"/>
              </a:rPr>
              <a:t>2-5</a:t>
            </a:r>
            <a:r>
              <a:rPr lang="en-US" sz="3600" dirty="0">
                <a:latin typeface="Candara" panose="020E0502030303020204" pitchFamily="34" charset="0"/>
              </a:rPr>
              <a:t> sentences!</a:t>
            </a:r>
          </a:p>
          <a:p>
            <a:r>
              <a:rPr lang="en-US" sz="3600" dirty="0">
                <a:latin typeface="Candara" panose="020E0502030303020204" pitchFamily="34" charset="0"/>
              </a:rPr>
              <a:t>If it is unclear if the source is primary or secondary, explain your choice</a:t>
            </a:r>
          </a:p>
          <a:p>
            <a:r>
              <a:rPr lang="en-US" sz="3600" dirty="0">
                <a:latin typeface="Candara" panose="020E0502030303020204" pitchFamily="34" charset="0"/>
              </a:rPr>
              <a:t>Quality sources over quantity sources!!</a:t>
            </a:r>
          </a:p>
          <a:p>
            <a:r>
              <a:rPr lang="en-US" sz="3600" dirty="0">
                <a:latin typeface="Candara" panose="020E0502030303020204" pitchFamily="34" charset="0"/>
              </a:rPr>
              <a:t>But cite everything you USE!</a:t>
            </a:r>
          </a:p>
        </p:txBody>
      </p:sp>
    </p:spTree>
    <p:extLst>
      <p:ext uri="{BB962C8B-B14F-4D97-AF65-F5344CB8AC3E}">
        <p14:creationId xmlns:p14="http://schemas.microsoft.com/office/powerpoint/2010/main" val="98075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9D006-88BA-4E30-817D-88C122B1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ahnschrift SemiBold" panose="020B0502040204020203" pitchFamily="34" charset="0"/>
              </a:rPr>
              <a:t>Tips</a:t>
            </a:r>
            <a:r>
              <a:rPr lang="en-US" dirty="0"/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760B39-E496-4FA6-845C-56A9F67F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501143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609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estbatonrougemuseum.com/home/wp-content/uploads/2016/09/header.png">
            <a:extLst>
              <a:ext uri="{FF2B5EF4-FFF2-40B4-BE49-F238E27FC236}">
                <a16:creationId xmlns:a16="http://schemas.microsoft.com/office/drawing/2014/main" id="{731C071C-66B5-405E-AFE7-4C27A68D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55399"/>
            <a:ext cx="10929788" cy="13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80315-45BF-4E60-A530-6093038E2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5510" y="5471966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 dirty="0">
                <a:solidFill>
                  <a:srgbClr val="FFFFFF"/>
                </a:solidFill>
                <a:latin typeface="Candara" panose="020E0502030303020204" pitchFamily="34" charset="0"/>
              </a:rPr>
              <a:t>Contact us with questions! Happy to </a:t>
            </a:r>
            <a:r>
              <a:rPr lang="en-US" sz="1800" kern="1200">
                <a:solidFill>
                  <a:srgbClr val="FFFFFF"/>
                </a:solidFill>
                <a:latin typeface="Candara" panose="020E0502030303020204" pitchFamily="34" charset="0"/>
              </a:rPr>
              <a:t>help!</a:t>
            </a:r>
          </a:p>
          <a:p>
            <a:pPr algn="ctr"/>
            <a:endParaRPr lang="en-US" sz="1800" kern="1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4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9191-C2BC-465C-A5D8-5EF3CA25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What is required?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D505B-AA54-4CC4-B3F2-B436D37D9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Title Page</a:t>
            </a:r>
          </a:p>
          <a:p>
            <a:r>
              <a:rPr lang="en-US" dirty="0">
                <a:latin typeface="Candara" panose="020E0502030303020204" pitchFamily="34" charset="0"/>
              </a:rPr>
              <a:t>Process Paper </a:t>
            </a:r>
          </a:p>
          <a:p>
            <a:pPr lvl="1"/>
            <a:r>
              <a:rPr lang="en-US" sz="2800" dirty="0">
                <a:latin typeface="Candara" panose="020E0502030303020204" pitchFamily="34" charset="0"/>
              </a:rPr>
              <a:t>For all categories except the paper</a:t>
            </a:r>
          </a:p>
          <a:p>
            <a:r>
              <a:rPr lang="en-US" dirty="0">
                <a:latin typeface="Candara" panose="020E0502030303020204" pitchFamily="34" charset="0"/>
              </a:rPr>
              <a:t>Annotated Bibliography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in">
            <a:extLst>
              <a:ext uri="{FF2B5EF4-FFF2-40B4-BE49-F238E27FC236}">
                <a16:creationId xmlns:a16="http://schemas.microsoft.com/office/drawing/2014/main" id="{93F476C1-BC7B-4226-84A1-3AE835F86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5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DE5724-64A9-4642-B6AD-0FFE922D7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284" b="2808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2A34C-79DC-49FC-9049-CC4B2731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ahnschrift SemiBold" panose="020B0502040204020203" pitchFamily="34" charset="0"/>
              </a:rPr>
              <a:t>Title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E9B7-658A-4FCB-8C04-CFBC52520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8761" y="4551037"/>
            <a:ext cx="7827141" cy="21837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ndara" panose="020E0502030303020204" pitchFamily="34" charset="0"/>
              </a:rPr>
              <a:t>Must only have: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ndara" panose="020E0502030303020204" pitchFamily="34" charset="0"/>
              </a:rPr>
              <a:t>Title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ndara" panose="020E0502030303020204" pitchFamily="34" charset="0"/>
              </a:rPr>
              <a:t>Name(s)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ndara" panose="020E0502030303020204" pitchFamily="34" charset="0"/>
              </a:rPr>
              <a:t>Contest division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ndara" panose="020E0502030303020204" pitchFamily="34" charset="0"/>
              </a:rPr>
              <a:t>Contest category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Candara" panose="020E0502030303020204" pitchFamily="34" charset="0"/>
              </a:rPr>
              <a:t>Word count </a:t>
            </a:r>
          </a:p>
        </p:txBody>
      </p:sp>
    </p:spTree>
    <p:extLst>
      <p:ext uri="{BB962C8B-B14F-4D97-AF65-F5344CB8AC3E}">
        <p14:creationId xmlns:p14="http://schemas.microsoft.com/office/powerpoint/2010/main" val="167632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45FE-D76B-439D-9D67-AE5751D6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9725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ahnschrift SemiBold" panose="020B0502040204020203" pitchFamily="34" charset="0"/>
              </a:rPr>
              <a:t>Process Paper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DB547-671B-45D8-9EEB-70604E04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179"/>
          <a:stretch/>
        </p:blipFill>
        <p:spPr>
          <a:xfrm>
            <a:off x="5226679" y="1834342"/>
            <a:ext cx="6317131" cy="31177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1DA75-2E8D-4DAA-AB67-92FEF7245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500 words or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4 sections: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How you chose topic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How you conducted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How you selected category and created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How your project relates to NHD theme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B4C902-0E8D-4073-A372-14F7B45B1A2F}"/>
              </a:ext>
            </a:extLst>
          </p:cNvPr>
          <p:cNvCxnSpPr/>
          <p:nvPr/>
        </p:nvCxnSpPr>
        <p:spPr>
          <a:xfrm flipV="1">
            <a:off x="3995650" y="2443942"/>
            <a:ext cx="1047404" cy="620683"/>
          </a:xfrm>
          <a:prstGeom prst="straightConnector1">
            <a:avLst/>
          </a:prstGeom>
          <a:ln w="38100">
            <a:solidFill>
              <a:srgbClr val="EF3E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F012-47EC-4AE8-B341-433BCE58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What is an Annotated Bibliography?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99751-12A7-43C7-9988-161B8C00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Informs the judges and readers about what information you discovered from your sources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Separates primary and secondary sources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Shows your research and time commitment to the project 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Graphic 4" descr="Document">
            <a:extLst>
              <a:ext uri="{FF2B5EF4-FFF2-40B4-BE49-F238E27FC236}">
                <a16:creationId xmlns:a16="http://schemas.microsoft.com/office/drawing/2014/main" id="{8281F2D7-E7E6-43E4-9C3A-DA4E0BC6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6468-7850-46C7-BF31-7225E7C1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Bahnschrift SemiBold" panose="020B0502040204020203" pitchFamily="34" charset="0"/>
              </a:rPr>
              <a:t>How is it different?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BD5A6D-13A8-4215-B6B6-7220CDC30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9027" y="2280139"/>
            <a:ext cx="6586970" cy="2891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2EE46-E887-4F25-9C81-872D21EF3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80139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Annotated bibliographies have </a:t>
            </a:r>
            <a:r>
              <a:rPr lang="en-US" sz="2400" b="1" u="sng" dirty="0">
                <a:solidFill>
                  <a:srgbClr val="EF3E42"/>
                </a:solidFill>
                <a:latin typeface="Candara" panose="020E0502030303020204" pitchFamily="34" charset="0"/>
              </a:rPr>
              <a:t>commentaries</a:t>
            </a:r>
            <a:r>
              <a:rPr lang="en-US" sz="2400" dirty="0">
                <a:latin typeface="Candara" panose="020E0502030303020204" pitchFamily="34" charset="0"/>
              </a:rPr>
              <a:t> below their citations to provide readers with </a:t>
            </a:r>
            <a:r>
              <a:rPr lang="en-US" sz="2400" b="1" u="sng" dirty="0">
                <a:solidFill>
                  <a:srgbClr val="EF3E42"/>
                </a:solidFill>
                <a:latin typeface="Candara" panose="020E0502030303020204" pitchFamily="34" charset="0"/>
              </a:rPr>
              <a:t>information about the source </a:t>
            </a:r>
            <a:r>
              <a:rPr lang="en-US" sz="2400" dirty="0">
                <a:latin typeface="Candara" panose="020E0502030303020204" pitchFamily="34" charset="0"/>
              </a:rPr>
              <a:t>and its importance in your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Use MLA OR CHICAGO STYLE </a:t>
            </a:r>
          </a:p>
        </p:txBody>
      </p:sp>
    </p:spTree>
    <p:extLst>
      <p:ext uri="{BB962C8B-B14F-4D97-AF65-F5344CB8AC3E}">
        <p14:creationId xmlns:p14="http://schemas.microsoft.com/office/powerpoint/2010/main" val="226584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25A3-A6DA-4C30-B157-36FCE0D3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Finding Source Information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15AB89-6DAA-4C5D-AAE0-E466FF63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44" y="766490"/>
            <a:ext cx="7005201" cy="528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39826-644D-436E-87A1-A5F93DC83701}"/>
              </a:ext>
            </a:extLst>
          </p:cNvPr>
          <p:cNvSpPr txBox="1"/>
          <p:nvPr/>
        </p:nvSpPr>
        <p:spPr>
          <a:xfrm>
            <a:off x="1267548" y="4136872"/>
            <a:ext cx="240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Author Name(s)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Title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Publisher and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2965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FE2E-20C3-40AB-BA80-624F0716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hnschrift SemiBold" panose="020B0502040204020203" pitchFamily="34" charset="0"/>
              </a:rPr>
              <a:t>Use Style </a:t>
            </a:r>
            <a:r>
              <a:rPr lang="en-US" dirty="0">
                <a:latin typeface="Bahnschrift SemiBold" panose="020B0502040204020203" pitchFamily="34" charset="0"/>
              </a:rPr>
              <a:t>Guides for Information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88C96-D016-4431-B2D4-71F2E32CD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B3286-BE76-40FF-BB73-5519D4013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https://owl.purdue.edu/owl/research_and_citation/mla_style/mla_formatting_and_style_guide/mla_formatting_and_style_guide.html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550A82-0446-44E2-99C3-4C2FB87E1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CHICAGO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47D86E-6460-44B9-8F9F-323E2786D9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https://owl.purdue.edu/owl/research_and_citation/chicago_manual_17th_edition/cmos_formatting_and_style_guide/general_format.html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9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1AB6-D616-4EC2-959E-C13B59382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5"/>
          <a:stretch/>
        </p:blipFill>
        <p:spPr>
          <a:xfrm>
            <a:off x="-1" y="0"/>
            <a:ext cx="12322969" cy="3754005"/>
          </a:xfrm>
          <a:prstGeom prst="rect">
            <a:avLst/>
          </a:prstGeom>
        </p:spPr>
      </p:pic>
      <p:pic>
        <p:nvPicPr>
          <p:cNvPr id="48" name="Picture 4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Oval 5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DC58D-5FCA-44A0-B304-544FDD18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48" y="4528627"/>
            <a:ext cx="5021782" cy="15099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ahnschrift SemiBold" panose="020B0502040204020203" pitchFamily="34" charset="0"/>
              </a:rPr>
              <a:t>Citing Sources: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C55F-1E27-4245-9F20-4393F8E4E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675" y="4388303"/>
            <a:ext cx="6252979" cy="2340743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</a:rPr>
              <a:t>Footnotes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Used in paper when paraphrasing or quoting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Does not interrupt the flow of your paper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Word or other applications automatically inserts them</a:t>
            </a:r>
          </a:p>
        </p:txBody>
      </p:sp>
    </p:spTree>
    <p:extLst>
      <p:ext uri="{BB962C8B-B14F-4D97-AF65-F5344CB8AC3E}">
        <p14:creationId xmlns:p14="http://schemas.microsoft.com/office/powerpoint/2010/main" val="1763064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867</Words>
  <Application>Microsoft Office PowerPoint</Application>
  <PresentationFormat>Widescreen</PresentationFormat>
  <Paragraphs>131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Bahnschrift SemiBold</vt:lpstr>
      <vt:lpstr>Calibri</vt:lpstr>
      <vt:lpstr>Calibri Light</vt:lpstr>
      <vt:lpstr>Candara</vt:lpstr>
      <vt:lpstr>Office Theme</vt:lpstr>
      <vt:lpstr>1_Office Theme</vt:lpstr>
      <vt:lpstr>Annotated Bibliography and Process Paper </vt:lpstr>
      <vt:lpstr>What is required? </vt:lpstr>
      <vt:lpstr>Title Page</vt:lpstr>
      <vt:lpstr>Process Paper</vt:lpstr>
      <vt:lpstr>What is an Annotated Bibliography?</vt:lpstr>
      <vt:lpstr>How is it different?</vt:lpstr>
      <vt:lpstr>Finding Source Information</vt:lpstr>
      <vt:lpstr>Use Style Guides for Information </vt:lpstr>
      <vt:lpstr>Citing Sources: Paper</vt:lpstr>
      <vt:lpstr>Citing Sources: Paper</vt:lpstr>
      <vt:lpstr>Citing Sources: Exhibits and Websites</vt:lpstr>
      <vt:lpstr>Citing Sources: Performances </vt:lpstr>
      <vt:lpstr>Citing Sources: Documentaries </vt:lpstr>
      <vt:lpstr>Constructing the Bibliography</vt:lpstr>
      <vt:lpstr>PowerPoint Presentation</vt:lpstr>
      <vt:lpstr>Dissecting an Annotation</vt:lpstr>
      <vt:lpstr>Annotating</vt:lpstr>
      <vt:lpstr>Tips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Annotated Bibliography and Process Paper </dc:title>
  <dc:creator>Trepagnier, Renee M</dc:creator>
  <cp:lastModifiedBy>Trepagnier, Renee M</cp:lastModifiedBy>
  <cp:revision>1</cp:revision>
  <dcterms:created xsi:type="dcterms:W3CDTF">2019-06-26T17:18:11Z</dcterms:created>
  <dcterms:modified xsi:type="dcterms:W3CDTF">2019-07-24T15:41:02Z</dcterms:modified>
</cp:coreProperties>
</file>