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71" r:id="rId3"/>
    <p:sldId id="270" r:id="rId4"/>
    <p:sldId id="272" r:id="rId5"/>
    <p:sldId id="273" r:id="rId6"/>
    <p:sldId id="274" r:id="rId7"/>
    <p:sldId id="275" r:id="rId8"/>
    <p:sldId id="276" r:id="rId9"/>
    <p:sldId id="277" r:id="rId10"/>
    <p:sldId id="278" r:id="rId11"/>
    <p:sldId id="279" r:id="rId12"/>
    <p:sldId id="280" r:id="rId13"/>
    <p:sldId id="281" r:id="rId14"/>
    <p:sldId id="283" r:id="rId15"/>
    <p:sldId id="284" r:id="rId16"/>
    <p:sldId id="285" r:id="rId17"/>
    <p:sldId id="286" r:id="rId18"/>
    <p:sldId id="287" r:id="rId19"/>
    <p:sldId id="288" r:id="rId20"/>
    <p:sldId id="290" r:id="rId21"/>
    <p:sldId id="289"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9893F-C91F-4511-963B-1C308AB49C2D}" v="1023" dt="2019-07-24T15:34:42.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0759" autoAdjust="0"/>
  </p:normalViewPr>
  <p:slideViewPr>
    <p:cSldViewPr snapToGrid="0" showGuides="1">
      <p:cViewPr varScale="1">
        <p:scale>
          <a:sx n="79" d="100"/>
          <a:sy n="79" d="100"/>
        </p:scale>
        <p:origin x="264" y="48"/>
      </p:cViewPr>
      <p:guideLst>
        <p:guide orient="horz" pos="2160"/>
        <p:guide pos="384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epagnier, Renee M" userId="41115fb6-f758-46c6-988a-1e78de964adb" providerId="ADAL" clId="{3999893F-C91F-4511-963B-1C308AB49C2D}"/>
    <pc:docChg chg="undo custSel mod addSld delSld modSld sldOrd">
      <pc:chgData name="Trepagnier, Renee M" userId="41115fb6-f758-46c6-988a-1e78de964adb" providerId="ADAL" clId="{3999893F-C91F-4511-963B-1C308AB49C2D}" dt="2019-07-24T15:35:08.813" v="10404" actId="313"/>
      <pc:docMkLst>
        <pc:docMk/>
      </pc:docMkLst>
      <pc:sldChg chg="delSp add del setBg delDesignElem">
        <pc:chgData name="Trepagnier, Renee M" userId="41115fb6-f758-46c6-988a-1e78de964adb" providerId="ADAL" clId="{3999893F-C91F-4511-963B-1C308AB49C2D}" dt="2019-06-19T21:15:08.466" v="8975" actId="2696"/>
        <pc:sldMkLst>
          <pc:docMk/>
          <pc:sldMk cId="2341345035" sldId="266"/>
        </pc:sldMkLst>
        <pc:spChg chg="del">
          <ac:chgData name="Trepagnier, Renee M" userId="41115fb6-f758-46c6-988a-1e78de964adb" providerId="ADAL" clId="{3999893F-C91F-4511-963B-1C308AB49C2D}" dt="2019-06-19T21:14:47.219" v="8974"/>
          <ac:spMkLst>
            <pc:docMk/>
            <pc:sldMk cId="2341345035" sldId="266"/>
            <ac:spMk id="73" creationId="{72257994-BD97-4691-8B89-198A6D2BABDC}"/>
          </ac:spMkLst>
        </pc:spChg>
      </pc:sldChg>
      <pc:sldChg chg="addSp delSp modSp add mod setBg modNotesTx">
        <pc:chgData name="Trepagnier, Renee M" userId="41115fb6-f758-46c6-988a-1e78de964adb" providerId="ADAL" clId="{3999893F-C91F-4511-963B-1C308AB49C2D}" dt="2019-06-19T17:58:09.185" v="945" actId="20577"/>
        <pc:sldMkLst>
          <pc:docMk/>
          <pc:sldMk cId="413864715" sldId="270"/>
        </pc:sldMkLst>
        <pc:spChg chg="mod">
          <ac:chgData name="Trepagnier, Renee M" userId="41115fb6-f758-46c6-988a-1e78de964adb" providerId="ADAL" clId="{3999893F-C91F-4511-963B-1C308AB49C2D}" dt="2019-06-19T17:44:40.701" v="632" actId="26606"/>
          <ac:spMkLst>
            <pc:docMk/>
            <pc:sldMk cId="413864715" sldId="270"/>
            <ac:spMk id="2" creationId="{0A69D047-8C4A-4243-BA7F-A6895A9F8462}"/>
          </ac:spMkLst>
        </pc:spChg>
        <pc:spChg chg="mod">
          <ac:chgData name="Trepagnier, Renee M" userId="41115fb6-f758-46c6-988a-1e78de964adb" providerId="ADAL" clId="{3999893F-C91F-4511-963B-1C308AB49C2D}" dt="2019-06-19T17:44:40.701" v="632" actId="26606"/>
          <ac:spMkLst>
            <pc:docMk/>
            <pc:sldMk cId="413864715" sldId="270"/>
            <ac:spMk id="3" creationId="{0B5856FA-AA65-4195-957F-B8ED7D51E7EF}"/>
          </ac:spMkLst>
        </pc:spChg>
        <pc:spChg chg="add del mod">
          <ac:chgData name="Trepagnier, Renee M" userId="41115fb6-f758-46c6-988a-1e78de964adb" providerId="ADAL" clId="{3999893F-C91F-4511-963B-1C308AB49C2D}" dt="2019-06-19T17:44:48.660" v="634" actId="478"/>
          <ac:spMkLst>
            <pc:docMk/>
            <pc:sldMk cId="413864715" sldId="270"/>
            <ac:spMk id="7" creationId="{54F27136-7ADD-4AF1-AD8B-E4E1A6780F61}"/>
          </ac:spMkLst>
        </pc:spChg>
        <pc:spChg chg="add">
          <ac:chgData name="Trepagnier, Renee M" userId="41115fb6-f758-46c6-988a-1e78de964adb" providerId="ADAL" clId="{3999893F-C91F-4511-963B-1C308AB49C2D}" dt="2019-06-19T17:44:40.701" v="632" actId="26606"/>
          <ac:spMkLst>
            <pc:docMk/>
            <pc:sldMk cId="413864715" sldId="270"/>
            <ac:spMk id="12" creationId="{867D4867-5BA7-4462-B2F6-A23F4A622AA7}"/>
          </ac:spMkLst>
        </pc:spChg>
        <pc:graphicFrameChg chg="add del mod">
          <ac:chgData name="Trepagnier, Renee M" userId="41115fb6-f758-46c6-988a-1e78de964adb" providerId="ADAL" clId="{3999893F-C91F-4511-963B-1C308AB49C2D}" dt="2019-06-19T17:34:57.421" v="48" actId="478"/>
          <ac:graphicFrameMkLst>
            <pc:docMk/>
            <pc:sldMk cId="413864715" sldId="270"/>
            <ac:graphicFrameMk id="4" creationId="{D66D28A4-365E-4E4F-BF8B-BBB3F140993F}"/>
          </ac:graphicFrameMkLst>
        </pc:graphicFrameChg>
        <pc:picChg chg="add mod">
          <ac:chgData name="Trepagnier, Renee M" userId="41115fb6-f758-46c6-988a-1e78de964adb" providerId="ADAL" clId="{3999893F-C91F-4511-963B-1C308AB49C2D}" dt="2019-06-19T17:44:40.701" v="632" actId="26606"/>
          <ac:picMkLst>
            <pc:docMk/>
            <pc:sldMk cId="413864715" sldId="270"/>
            <ac:picMk id="6" creationId="{2B0725BE-FB09-4A28-89CA-57A89F29D75B}"/>
          </ac:picMkLst>
        </pc:picChg>
      </pc:sldChg>
      <pc:sldChg chg="addSp delSp modSp add mod setBg modNotesTx">
        <pc:chgData name="Trepagnier, Renee M" userId="41115fb6-f758-46c6-988a-1e78de964adb" providerId="ADAL" clId="{3999893F-C91F-4511-963B-1C308AB49C2D}" dt="2019-07-02T16:09:20.584" v="9928" actId="403"/>
        <pc:sldMkLst>
          <pc:docMk/>
          <pc:sldMk cId="1877466970" sldId="271"/>
        </pc:sldMkLst>
        <pc:spChg chg="mod">
          <ac:chgData name="Trepagnier, Renee M" userId="41115fb6-f758-46c6-988a-1e78de964adb" providerId="ADAL" clId="{3999893F-C91F-4511-963B-1C308AB49C2D}" dt="2019-06-19T17:39:38.655" v="294" actId="26606"/>
          <ac:spMkLst>
            <pc:docMk/>
            <pc:sldMk cId="1877466970" sldId="271"/>
            <ac:spMk id="2" creationId="{9FA4CFE8-8644-40B9-93C6-CAF909517FC5}"/>
          </ac:spMkLst>
        </pc:spChg>
        <pc:spChg chg="del">
          <ac:chgData name="Trepagnier, Renee M" userId="41115fb6-f758-46c6-988a-1e78de964adb" providerId="ADAL" clId="{3999893F-C91F-4511-963B-1C308AB49C2D}" dt="2019-06-19T17:36:11.275" v="50" actId="1032"/>
          <ac:spMkLst>
            <pc:docMk/>
            <pc:sldMk cId="1877466970" sldId="271"/>
            <ac:spMk id="3" creationId="{9D1E6F52-D7DD-422E-9266-B44930E42291}"/>
          </ac:spMkLst>
        </pc:spChg>
        <pc:graphicFrameChg chg="add mod modGraphic">
          <ac:chgData name="Trepagnier, Renee M" userId="41115fb6-f758-46c6-988a-1e78de964adb" providerId="ADAL" clId="{3999893F-C91F-4511-963B-1C308AB49C2D}" dt="2019-06-19T17:40:19.264" v="338" actId="20577"/>
          <ac:graphicFrameMkLst>
            <pc:docMk/>
            <pc:sldMk cId="1877466970" sldId="271"/>
            <ac:graphicFrameMk id="4" creationId="{7CDCC345-AA91-41EA-9742-9BCF1005BC22}"/>
          </ac:graphicFrameMkLst>
        </pc:graphicFrameChg>
      </pc:sldChg>
      <pc:sldChg chg="addSp delSp modSp add ord modNotesTx">
        <pc:chgData name="Trepagnier, Renee M" userId="41115fb6-f758-46c6-988a-1e78de964adb" providerId="ADAL" clId="{3999893F-C91F-4511-963B-1C308AB49C2D}" dt="2019-07-23T18:30:28.430" v="10300" actId="403"/>
        <pc:sldMkLst>
          <pc:docMk/>
          <pc:sldMk cId="970571282" sldId="272"/>
        </pc:sldMkLst>
        <pc:spChg chg="mod">
          <ac:chgData name="Trepagnier, Renee M" userId="41115fb6-f758-46c6-988a-1e78de964adb" providerId="ADAL" clId="{3999893F-C91F-4511-963B-1C308AB49C2D}" dt="2019-06-19T18:42:18.924" v="2094" actId="20577"/>
          <ac:spMkLst>
            <pc:docMk/>
            <pc:sldMk cId="970571282" sldId="272"/>
            <ac:spMk id="2" creationId="{4FFA4156-1B3B-4557-9297-5FEB37AEB2D9}"/>
          </ac:spMkLst>
        </pc:spChg>
        <pc:spChg chg="mod">
          <ac:chgData name="Trepagnier, Renee M" userId="41115fb6-f758-46c6-988a-1e78de964adb" providerId="ADAL" clId="{3999893F-C91F-4511-963B-1C308AB49C2D}" dt="2019-06-19T18:44:49.225" v="2237" actId="5793"/>
          <ac:spMkLst>
            <pc:docMk/>
            <pc:sldMk cId="970571282" sldId="272"/>
            <ac:spMk id="3" creationId="{B5EA16DE-375D-41F2-A086-8A798FDEB7E1}"/>
          </ac:spMkLst>
        </pc:spChg>
        <pc:graphicFrameChg chg="add mod">
          <ac:chgData name="Trepagnier, Renee M" userId="41115fb6-f758-46c6-988a-1e78de964adb" providerId="ADAL" clId="{3999893F-C91F-4511-963B-1C308AB49C2D}" dt="2019-07-23T18:30:28.430" v="10300" actId="403"/>
          <ac:graphicFrameMkLst>
            <pc:docMk/>
            <pc:sldMk cId="970571282" sldId="272"/>
            <ac:graphicFrameMk id="4" creationId="{A870A0FA-37C3-4441-A3B6-FB5222C741B9}"/>
          </ac:graphicFrameMkLst>
        </pc:graphicFrameChg>
        <pc:picChg chg="add del mod">
          <ac:chgData name="Trepagnier, Renee M" userId="41115fb6-f758-46c6-988a-1e78de964adb" providerId="ADAL" clId="{3999893F-C91F-4511-963B-1C308AB49C2D}" dt="2019-06-19T18:49:20.963" v="2468" actId="478"/>
          <ac:picMkLst>
            <pc:docMk/>
            <pc:sldMk cId="970571282" sldId="272"/>
            <ac:picMk id="5" creationId="{4F14AEBB-BA33-42A7-B370-C6D533CE5910}"/>
          </ac:picMkLst>
        </pc:picChg>
      </pc:sldChg>
      <pc:sldChg chg="addSp delSp modSp add mod setBg modNotesTx">
        <pc:chgData name="Trepagnier, Renee M" userId="41115fb6-f758-46c6-988a-1e78de964adb" providerId="ADAL" clId="{3999893F-C91F-4511-963B-1C308AB49C2D}" dt="2019-07-23T18:31:22.042" v="10325" actId="403"/>
        <pc:sldMkLst>
          <pc:docMk/>
          <pc:sldMk cId="2478841075" sldId="273"/>
        </pc:sldMkLst>
        <pc:spChg chg="mod">
          <ac:chgData name="Trepagnier, Renee M" userId="41115fb6-f758-46c6-988a-1e78de964adb" providerId="ADAL" clId="{3999893F-C91F-4511-963B-1C308AB49C2D}" dt="2019-07-23T18:29:08.176" v="10292" actId="26606"/>
          <ac:spMkLst>
            <pc:docMk/>
            <pc:sldMk cId="2478841075" sldId="273"/>
            <ac:spMk id="2" creationId="{B78338CF-2488-4CE5-8074-3468BFB90D6B}"/>
          </ac:spMkLst>
        </pc:spChg>
        <pc:spChg chg="mod">
          <ac:chgData name="Trepagnier, Renee M" userId="41115fb6-f758-46c6-988a-1e78de964adb" providerId="ADAL" clId="{3999893F-C91F-4511-963B-1C308AB49C2D}" dt="2019-07-23T18:31:22.042" v="10325" actId="403"/>
          <ac:spMkLst>
            <pc:docMk/>
            <pc:sldMk cId="2478841075" sldId="273"/>
            <ac:spMk id="3" creationId="{126EDF56-D7C1-427E-9500-CCC4E917ECAA}"/>
          </ac:spMkLst>
        </pc:spChg>
        <pc:spChg chg="add del">
          <ac:chgData name="Trepagnier, Renee M" userId="41115fb6-f758-46c6-988a-1e78de964adb" providerId="ADAL" clId="{3999893F-C91F-4511-963B-1C308AB49C2D}" dt="2019-07-23T18:29:08.176" v="10292" actId="26606"/>
          <ac:spMkLst>
            <pc:docMk/>
            <pc:sldMk cId="2478841075" sldId="273"/>
            <ac:spMk id="71" creationId="{E862BE82-D00D-42C1-BF16-93AA37870C32}"/>
          </ac:spMkLst>
        </pc:spChg>
        <pc:spChg chg="add del">
          <ac:chgData name="Trepagnier, Renee M" userId="41115fb6-f758-46c6-988a-1e78de964adb" providerId="ADAL" clId="{3999893F-C91F-4511-963B-1C308AB49C2D}" dt="2019-07-23T18:29:08.176" v="10292" actId="26606"/>
          <ac:spMkLst>
            <pc:docMk/>
            <pc:sldMk cId="2478841075" sldId="273"/>
            <ac:spMk id="73" creationId="{F6D92C2D-1D3D-4974-918C-06579FB354A9}"/>
          </ac:spMkLst>
        </pc:spChg>
        <pc:spChg chg="add">
          <ac:chgData name="Trepagnier, Renee M" userId="41115fb6-f758-46c6-988a-1e78de964adb" providerId="ADAL" clId="{3999893F-C91F-4511-963B-1C308AB49C2D}" dt="2019-07-23T18:29:08.176" v="10292" actId="26606"/>
          <ac:spMkLst>
            <pc:docMk/>
            <pc:sldMk cId="2478841075" sldId="273"/>
            <ac:spMk id="137" creationId="{3CD9DF72-87A3-404E-A828-84CBF11A8303}"/>
          </ac:spMkLst>
        </pc:spChg>
        <pc:picChg chg="add del">
          <ac:chgData name="Trepagnier, Renee M" userId="41115fb6-f758-46c6-988a-1e78de964adb" providerId="ADAL" clId="{3999893F-C91F-4511-963B-1C308AB49C2D}" dt="2019-07-23T18:29:00.962" v="10289"/>
          <ac:picMkLst>
            <pc:docMk/>
            <pc:sldMk cId="2478841075" sldId="273"/>
            <ac:picMk id="4" creationId="{226CF8FC-4BF1-4B14-A165-37002E5B1256}"/>
          </ac:picMkLst>
        </pc:picChg>
        <pc:picChg chg="add del mod ord">
          <ac:chgData name="Trepagnier, Renee M" userId="41115fb6-f758-46c6-988a-1e78de964adb" providerId="ADAL" clId="{3999893F-C91F-4511-963B-1C308AB49C2D}" dt="2019-07-23T18:29:03.121" v="10290" actId="478"/>
          <ac:picMkLst>
            <pc:docMk/>
            <pc:sldMk cId="2478841075" sldId="273"/>
            <ac:picMk id="1026" creationId="{E9C6809E-654C-43E0-9478-BE80C25C6770}"/>
          </ac:picMkLst>
        </pc:picChg>
        <pc:picChg chg="add mod ord">
          <ac:chgData name="Trepagnier, Renee M" userId="41115fb6-f758-46c6-988a-1e78de964adb" providerId="ADAL" clId="{3999893F-C91F-4511-963B-1C308AB49C2D}" dt="2019-07-23T18:31:04.803" v="10321" actId="1076"/>
          <ac:picMkLst>
            <pc:docMk/>
            <pc:sldMk cId="2478841075" sldId="273"/>
            <ac:picMk id="1028" creationId="{81874EBB-33B7-493C-A7B5-89CB3E959065}"/>
          </ac:picMkLst>
        </pc:picChg>
        <pc:cxnChg chg="add">
          <ac:chgData name="Trepagnier, Renee M" userId="41115fb6-f758-46c6-988a-1e78de964adb" providerId="ADAL" clId="{3999893F-C91F-4511-963B-1C308AB49C2D}" dt="2019-07-23T18:29:08.176" v="10292" actId="26606"/>
          <ac:cxnSpMkLst>
            <pc:docMk/>
            <pc:sldMk cId="2478841075" sldId="273"/>
            <ac:cxnSpMk id="139" creationId="{20E3A342-4D61-4E3F-AF90-1AB42AEB96CC}"/>
          </ac:cxnSpMkLst>
        </pc:cxnChg>
      </pc:sldChg>
      <pc:sldChg chg="modSp add modNotesTx">
        <pc:chgData name="Trepagnier, Renee M" userId="41115fb6-f758-46c6-988a-1e78de964adb" providerId="ADAL" clId="{3999893F-C91F-4511-963B-1C308AB49C2D}" dt="2019-06-19T19:08:51.035" v="3707" actId="2711"/>
        <pc:sldMkLst>
          <pc:docMk/>
          <pc:sldMk cId="398996132" sldId="274"/>
        </pc:sldMkLst>
        <pc:spChg chg="mod">
          <ac:chgData name="Trepagnier, Renee M" userId="41115fb6-f758-46c6-988a-1e78de964adb" providerId="ADAL" clId="{3999893F-C91F-4511-963B-1C308AB49C2D}" dt="2019-06-19T18:54:55.919" v="2599" actId="403"/>
          <ac:spMkLst>
            <pc:docMk/>
            <pc:sldMk cId="398996132" sldId="274"/>
            <ac:spMk id="2" creationId="{88F6D55E-9FA0-4CD6-8F71-5DDF5A03C775}"/>
          </ac:spMkLst>
        </pc:spChg>
        <pc:spChg chg="mod">
          <ac:chgData name="Trepagnier, Renee M" userId="41115fb6-f758-46c6-988a-1e78de964adb" providerId="ADAL" clId="{3999893F-C91F-4511-963B-1C308AB49C2D}" dt="2019-06-19T19:08:51.035" v="3707" actId="2711"/>
          <ac:spMkLst>
            <pc:docMk/>
            <pc:sldMk cId="398996132" sldId="274"/>
            <ac:spMk id="3" creationId="{63E51F4F-0375-45C0-B0D6-8CA0F2824E66}"/>
          </ac:spMkLst>
        </pc:spChg>
      </pc:sldChg>
      <pc:sldChg chg="modSp add modAnim modNotesTx">
        <pc:chgData name="Trepagnier, Renee M" userId="41115fb6-f758-46c6-988a-1e78de964adb" providerId="ADAL" clId="{3999893F-C91F-4511-963B-1C308AB49C2D}" dt="2019-07-24T15:34:42.910" v="10401"/>
        <pc:sldMkLst>
          <pc:docMk/>
          <pc:sldMk cId="1644148719" sldId="275"/>
        </pc:sldMkLst>
        <pc:spChg chg="mod">
          <ac:chgData name="Trepagnier, Renee M" userId="41115fb6-f758-46c6-988a-1e78de964adb" providerId="ADAL" clId="{3999893F-C91F-4511-963B-1C308AB49C2D}" dt="2019-06-19T19:04:12.552" v="3476" actId="2711"/>
          <ac:spMkLst>
            <pc:docMk/>
            <pc:sldMk cId="1644148719" sldId="275"/>
            <ac:spMk id="2" creationId="{CEB4CB49-E471-4491-A11B-19CEA881E3AC}"/>
          </ac:spMkLst>
        </pc:spChg>
        <pc:spChg chg="mod">
          <ac:chgData name="Trepagnier, Renee M" userId="41115fb6-f758-46c6-988a-1e78de964adb" providerId="ADAL" clId="{3999893F-C91F-4511-963B-1C308AB49C2D}" dt="2019-06-19T19:04:19.219" v="3477" actId="2711"/>
          <ac:spMkLst>
            <pc:docMk/>
            <pc:sldMk cId="1644148719" sldId="275"/>
            <ac:spMk id="3" creationId="{8B68724F-D2A4-42D2-BB79-7212B27A971F}"/>
          </ac:spMkLst>
        </pc:spChg>
        <pc:spChg chg="mod">
          <ac:chgData name="Trepagnier, Renee M" userId="41115fb6-f758-46c6-988a-1e78de964adb" providerId="ADAL" clId="{3999893F-C91F-4511-963B-1C308AB49C2D}" dt="2019-06-19T19:09:23.756" v="3709" actId="2711"/>
          <ac:spMkLst>
            <pc:docMk/>
            <pc:sldMk cId="1644148719" sldId="275"/>
            <ac:spMk id="4" creationId="{4F318148-12FD-4E00-B299-50253DA24523}"/>
          </ac:spMkLst>
        </pc:spChg>
        <pc:spChg chg="mod">
          <ac:chgData name="Trepagnier, Renee M" userId="41115fb6-f758-46c6-988a-1e78de964adb" providerId="ADAL" clId="{3999893F-C91F-4511-963B-1C308AB49C2D}" dt="2019-06-19T19:04:24.363" v="3478" actId="2711"/>
          <ac:spMkLst>
            <pc:docMk/>
            <pc:sldMk cId="1644148719" sldId="275"/>
            <ac:spMk id="5" creationId="{196D2BD8-07A6-4F1E-87E1-F7198B1CDA94}"/>
          </ac:spMkLst>
        </pc:spChg>
        <pc:spChg chg="mod">
          <ac:chgData name="Trepagnier, Renee M" userId="41115fb6-f758-46c6-988a-1e78de964adb" providerId="ADAL" clId="{3999893F-C91F-4511-963B-1C308AB49C2D}" dt="2019-06-19T19:09:09.929" v="3708" actId="2711"/>
          <ac:spMkLst>
            <pc:docMk/>
            <pc:sldMk cId="1644148719" sldId="275"/>
            <ac:spMk id="6" creationId="{40AF887D-0770-42EB-8261-6869FB1252D5}"/>
          </ac:spMkLst>
        </pc:spChg>
      </pc:sldChg>
      <pc:sldChg chg="addSp modSp add mod setBg setClrOvrMap modNotesTx">
        <pc:chgData name="Trepagnier, Renee M" userId="41115fb6-f758-46c6-988a-1e78de964adb" providerId="ADAL" clId="{3999893F-C91F-4511-963B-1C308AB49C2D}" dt="2019-07-24T15:35:08.813" v="10404" actId="313"/>
        <pc:sldMkLst>
          <pc:docMk/>
          <pc:sldMk cId="3093311653" sldId="276"/>
        </pc:sldMkLst>
        <pc:spChg chg="mod">
          <ac:chgData name="Trepagnier, Renee M" userId="41115fb6-f758-46c6-988a-1e78de964adb" providerId="ADAL" clId="{3999893F-C91F-4511-963B-1C308AB49C2D}" dt="2019-06-19T19:17:41.300" v="4360" actId="26606"/>
          <ac:spMkLst>
            <pc:docMk/>
            <pc:sldMk cId="3093311653" sldId="276"/>
            <ac:spMk id="2" creationId="{6C636931-05D4-4E9E-8EC1-A1E0E25C4D4D}"/>
          </ac:spMkLst>
        </pc:spChg>
        <pc:spChg chg="mod">
          <ac:chgData name="Trepagnier, Renee M" userId="41115fb6-f758-46c6-988a-1e78de964adb" providerId="ADAL" clId="{3999893F-C91F-4511-963B-1C308AB49C2D}" dt="2019-07-24T15:35:08.813" v="10404" actId="313"/>
          <ac:spMkLst>
            <pc:docMk/>
            <pc:sldMk cId="3093311653" sldId="276"/>
            <ac:spMk id="3" creationId="{B1659137-1400-4F69-B30A-67E0454AC0F0}"/>
          </ac:spMkLst>
        </pc:spChg>
        <pc:spChg chg="add">
          <ac:chgData name="Trepagnier, Renee M" userId="41115fb6-f758-46c6-988a-1e78de964adb" providerId="ADAL" clId="{3999893F-C91F-4511-963B-1C308AB49C2D}" dt="2019-06-19T19:17:41.300" v="4360" actId="26606"/>
          <ac:spMkLst>
            <pc:docMk/>
            <pc:sldMk cId="3093311653" sldId="276"/>
            <ac:spMk id="10" creationId="{C5E6CFF1-2F42-4E10-9A97-F116F46F53FE}"/>
          </ac:spMkLst>
        </pc:spChg>
        <pc:picChg chg="add mod ord">
          <ac:chgData name="Trepagnier, Renee M" userId="41115fb6-f758-46c6-988a-1e78de964adb" providerId="ADAL" clId="{3999893F-C91F-4511-963B-1C308AB49C2D}" dt="2019-06-19T19:17:41.300" v="4360" actId="26606"/>
          <ac:picMkLst>
            <pc:docMk/>
            <pc:sldMk cId="3093311653" sldId="276"/>
            <ac:picMk id="5" creationId="{CCF36269-5568-43A0-90A7-2E8E2EC7DA39}"/>
          </ac:picMkLst>
        </pc:picChg>
        <pc:cxnChg chg="add">
          <ac:chgData name="Trepagnier, Renee M" userId="41115fb6-f758-46c6-988a-1e78de964adb" providerId="ADAL" clId="{3999893F-C91F-4511-963B-1C308AB49C2D}" dt="2019-06-19T19:17:41.300" v="4360" actId="26606"/>
          <ac:cxnSpMkLst>
            <pc:docMk/>
            <pc:sldMk cId="3093311653" sldId="276"/>
            <ac:cxnSpMk id="12" creationId="{67182200-4859-4C8D-BCBB-55B245C28BA3}"/>
          </ac:cxnSpMkLst>
        </pc:cxnChg>
      </pc:sldChg>
      <pc:sldChg chg="addSp delSp modSp add mod setBg setClrOvrMap">
        <pc:chgData name="Trepagnier, Renee M" userId="41115fb6-f758-46c6-988a-1e78de964adb" providerId="ADAL" clId="{3999893F-C91F-4511-963B-1C308AB49C2D}" dt="2019-06-19T19:23:56.805" v="4943" actId="2711"/>
        <pc:sldMkLst>
          <pc:docMk/>
          <pc:sldMk cId="2261526764" sldId="277"/>
        </pc:sldMkLst>
        <pc:spChg chg="mod">
          <ac:chgData name="Trepagnier, Renee M" userId="41115fb6-f758-46c6-988a-1e78de964adb" providerId="ADAL" clId="{3999893F-C91F-4511-963B-1C308AB49C2D}" dt="2019-06-19T19:23:56.805" v="4943" actId="2711"/>
          <ac:spMkLst>
            <pc:docMk/>
            <pc:sldMk cId="2261526764" sldId="277"/>
            <ac:spMk id="2" creationId="{F6F92656-AFC3-4965-933C-74F60587C724}"/>
          </ac:spMkLst>
        </pc:spChg>
        <pc:spChg chg="mod">
          <ac:chgData name="Trepagnier, Renee M" userId="41115fb6-f758-46c6-988a-1e78de964adb" providerId="ADAL" clId="{3999893F-C91F-4511-963B-1C308AB49C2D}" dt="2019-06-19T19:23:51.501" v="4942" actId="2711"/>
          <ac:spMkLst>
            <pc:docMk/>
            <pc:sldMk cId="2261526764" sldId="277"/>
            <ac:spMk id="3" creationId="{8489B5CB-C168-48BD-AFD8-E22D34642107}"/>
          </ac:spMkLst>
        </pc:spChg>
        <pc:spChg chg="add del mod">
          <ac:chgData name="Trepagnier, Renee M" userId="41115fb6-f758-46c6-988a-1e78de964adb" providerId="ADAL" clId="{3999893F-C91F-4511-963B-1C308AB49C2D}" dt="2019-06-19T19:22:47.283" v="4918" actId="478"/>
          <ac:spMkLst>
            <pc:docMk/>
            <pc:sldMk cId="2261526764" sldId="277"/>
            <ac:spMk id="6" creationId="{5E58907B-6EC0-4621-A595-21DB3DF91318}"/>
          </ac:spMkLst>
        </pc:spChg>
        <pc:spChg chg="add">
          <ac:chgData name="Trepagnier, Renee M" userId="41115fb6-f758-46c6-988a-1e78de964adb" providerId="ADAL" clId="{3999893F-C91F-4511-963B-1C308AB49C2D}" dt="2019-06-19T19:22:40.367" v="4917" actId="26606"/>
          <ac:spMkLst>
            <pc:docMk/>
            <pc:sldMk cId="2261526764" sldId="277"/>
            <ac:spMk id="11" creationId="{9228552E-C8B1-4A80-8448-0787CE0FC704}"/>
          </ac:spMkLst>
        </pc:spChg>
        <pc:picChg chg="add mod ord">
          <ac:chgData name="Trepagnier, Renee M" userId="41115fb6-f758-46c6-988a-1e78de964adb" providerId="ADAL" clId="{3999893F-C91F-4511-963B-1C308AB49C2D}" dt="2019-06-19T19:22:40.367" v="4917" actId="26606"/>
          <ac:picMkLst>
            <pc:docMk/>
            <pc:sldMk cId="2261526764" sldId="277"/>
            <ac:picMk id="5" creationId="{DEA3187A-4FAD-4251-8569-4E12BF0E97CD}"/>
          </ac:picMkLst>
        </pc:picChg>
      </pc:sldChg>
      <pc:sldChg chg="addSp delSp modSp add modAnim modNotesTx">
        <pc:chgData name="Trepagnier, Renee M" userId="41115fb6-f758-46c6-988a-1e78de964adb" providerId="ADAL" clId="{3999893F-C91F-4511-963B-1C308AB49C2D}" dt="2019-06-19T19:43:28.184" v="5493" actId="20577"/>
        <pc:sldMkLst>
          <pc:docMk/>
          <pc:sldMk cId="2686118131" sldId="278"/>
        </pc:sldMkLst>
        <pc:spChg chg="mod">
          <ac:chgData name="Trepagnier, Renee M" userId="41115fb6-f758-46c6-988a-1e78de964adb" providerId="ADAL" clId="{3999893F-C91F-4511-963B-1C308AB49C2D}" dt="2019-06-19T19:27:40.674" v="4944" actId="2711"/>
          <ac:spMkLst>
            <pc:docMk/>
            <pc:sldMk cId="2686118131" sldId="278"/>
            <ac:spMk id="2" creationId="{D16522AB-7463-406E-95DA-2CF1F32A69CA}"/>
          </ac:spMkLst>
        </pc:spChg>
        <pc:spChg chg="add mod">
          <ac:chgData name="Trepagnier, Renee M" userId="41115fb6-f758-46c6-988a-1e78de964adb" providerId="ADAL" clId="{3999893F-C91F-4511-963B-1C308AB49C2D}" dt="2019-06-19T19:37:55.047" v="5274" actId="14100"/>
          <ac:spMkLst>
            <pc:docMk/>
            <pc:sldMk cId="2686118131" sldId="278"/>
            <ac:spMk id="3" creationId="{A4BF034A-5804-4427-A896-2092DEB1BCD3}"/>
          </ac:spMkLst>
        </pc:spChg>
        <pc:spChg chg="add mod">
          <ac:chgData name="Trepagnier, Renee M" userId="41115fb6-f758-46c6-988a-1e78de964adb" providerId="ADAL" clId="{3999893F-C91F-4511-963B-1C308AB49C2D}" dt="2019-06-19T19:37:43.006" v="5270" actId="1076"/>
          <ac:spMkLst>
            <pc:docMk/>
            <pc:sldMk cId="2686118131" sldId="278"/>
            <ac:spMk id="8" creationId="{2DFC48BD-3653-4FA7-84AF-B21F006F4F75}"/>
          </ac:spMkLst>
        </pc:spChg>
        <pc:spChg chg="add mod">
          <ac:chgData name="Trepagnier, Renee M" userId="41115fb6-f758-46c6-988a-1e78de964adb" providerId="ADAL" clId="{3999893F-C91F-4511-963B-1C308AB49C2D}" dt="2019-06-19T19:37:38.484" v="5268" actId="1076"/>
          <ac:spMkLst>
            <pc:docMk/>
            <pc:sldMk cId="2686118131" sldId="278"/>
            <ac:spMk id="9" creationId="{E9C0C4C7-6D7A-477E-BAA4-12540374E3F9}"/>
          </ac:spMkLst>
        </pc:spChg>
        <pc:spChg chg="add mod">
          <ac:chgData name="Trepagnier, Renee M" userId="41115fb6-f758-46c6-988a-1e78de964adb" providerId="ADAL" clId="{3999893F-C91F-4511-963B-1C308AB49C2D}" dt="2019-06-19T19:38:00.398" v="5276" actId="1076"/>
          <ac:spMkLst>
            <pc:docMk/>
            <pc:sldMk cId="2686118131" sldId="278"/>
            <ac:spMk id="10" creationId="{6EDB74EF-AFBC-409D-B0EE-3C3AC35DB5FB}"/>
          </ac:spMkLst>
        </pc:spChg>
        <pc:spChg chg="add">
          <ac:chgData name="Trepagnier, Renee M" userId="41115fb6-f758-46c6-988a-1e78de964adb" providerId="ADAL" clId="{3999893F-C91F-4511-963B-1C308AB49C2D}" dt="2019-06-19T19:34:08.116" v="5097"/>
          <ac:spMkLst>
            <pc:docMk/>
            <pc:sldMk cId="2686118131" sldId="278"/>
            <ac:spMk id="11" creationId="{AB3D6353-E3B4-4647-9B1B-0F575AD621FB}"/>
          </ac:spMkLst>
        </pc:spChg>
        <pc:spChg chg="add del">
          <ac:chgData name="Trepagnier, Renee M" userId="41115fb6-f758-46c6-988a-1e78de964adb" providerId="ADAL" clId="{3999893F-C91F-4511-963B-1C308AB49C2D}" dt="2019-06-19T19:34:40.834" v="5113" actId="478"/>
          <ac:spMkLst>
            <pc:docMk/>
            <pc:sldMk cId="2686118131" sldId="278"/>
            <ac:spMk id="12" creationId="{86BC4A96-DEC3-43A2-B7F4-179543C0F72A}"/>
          </ac:spMkLst>
        </pc:spChg>
        <pc:spChg chg="add mod">
          <ac:chgData name="Trepagnier, Renee M" userId="41115fb6-f758-46c6-988a-1e78de964adb" providerId="ADAL" clId="{3999893F-C91F-4511-963B-1C308AB49C2D}" dt="2019-06-19T19:38:15.270" v="5280" actId="1076"/>
          <ac:spMkLst>
            <pc:docMk/>
            <pc:sldMk cId="2686118131" sldId="278"/>
            <ac:spMk id="13" creationId="{0DCA2334-906E-423A-A2D1-935FD185D69B}"/>
          </ac:spMkLst>
        </pc:spChg>
        <pc:spChg chg="add del">
          <ac:chgData name="Trepagnier, Renee M" userId="41115fb6-f758-46c6-988a-1e78de964adb" providerId="ADAL" clId="{3999893F-C91F-4511-963B-1C308AB49C2D}" dt="2019-06-19T19:35:12.653" v="5121" actId="478"/>
          <ac:spMkLst>
            <pc:docMk/>
            <pc:sldMk cId="2686118131" sldId="278"/>
            <ac:spMk id="14" creationId="{3521D401-DB4A-4847-92D4-8FCDD2F99032}"/>
          </ac:spMkLst>
        </pc:spChg>
        <pc:spChg chg="add mod">
          <ac:chgData name="Trepagnier, Renee M" userId="41115fb6-f758-46c6-988a-1e78de964adb" providerId="ADAL" clId="{3999893F-C91F-4511-963B-1C308AB49C2D}" dt="2019-06-19T19:38:13.170" v="5279" actId="1076"/>
          <ac:spMkLst>
            <pc:docMk/>
            <pc:sldMk cId="2686118131" sldId="278"/>
            <ac:spMk id="15" creationId="{74CF490D-938A-44E8-91A2-C33EC6815528}"/>
          </ac:spMkLst>
        </pc:spChg>
        <pc:spChg chg="add mod">
          <ac:chgData name="Trepagnier, Renee M" userId="41115fb6-f758-46c6-988a-1e78de964adb" providerId="ADAL" clId="{3999893F-C91F-4511-963B-1C308AB49C2D}" dt="2019-06-19T19:38:26.864" v="5283" actId="1076"/>
          <ac:spMkLst>
            <pc:docMk/>
            <pc:sldMk cId="2686118131" sldId="278"/>
            <ac:spMk id="16" creationId="{7B7FC267-0780-4A32-A099-ECF244C51B7F}"/>
          </ac:spMkLst>
        </pc:spChg>
        <pc:spChg chg="add mod">
          <ac:chgData name="Trepagnier, Renee M" userId="41115fb6-f758-46c6-988a-1e78de964adb" providerId="ADAL" clId="{3999893F-C91F-4511-963B-1C308AB49C2D}" dt="2019-06-19T19:38:29.379" v="5284" actId="1076"/>
          <ac:spMkLst>
            <pc:docMk/>
            <pc:sldMk cId="2686118131" sldId="278"/>
            <ac:spMk id="17" creationId="{A819AAE8-4EDD-4031-9C1B-9F0107391DEE}"/>
          </ac:spMkLst>
        </pc:spChg>
        <pc:spChg chg="add mod">
          <ac:chgData name="Trepagnier, Renee M" userId="41115fb6-f758-46c6-988a-1e78de964adb" providerId="ADAL" clId="{3999893F-C91F-4511-963B-1C308AB49C2D}" dt="2019-06-19T19:37:35.604" v="5267" actId="1076"/>
          <ac:spMkLst>
            <pc:docMk/>
            <pc:sldMk cId="2686118131" sldId="278"/>
            <ac:spMk id="18" creationId="{DAC56C57-5A25-4D00-B751-E32F3E1A7168}"/>
          </ac:spMkLst>
        </pc:spChg>
        <pc:spChg chg="add mod">
          <ac:chgData name="Trepagnier, Renee M" userId="41115fb6-f758-46c6-988a-1e78de964adb" providerId="ADAL" clId="{3999893F-C91F-4511-963B-1C308AB49C2D}" dt="2019-06-19T19:38:33.425" v="5285" actId="1076"/>
          <ac:spMkLst>
            <pc:docMk/>
            <pc:sldMk cId="2686118131" sldId="278"/>
            <ac:spMk id="19" creationId="{D2CDCC13-9CB4-4C8A-834D-2E684B280B46}"/>
          </ac:spMkLst>
        </pc:spChg>
        <pc:spChg chg="add mod">
          <ac:chgData name="Trepagnier, Renee M" userId="41115fb6-f758-46c6-988a-1e78de964adb" providerId="ADAL" clId="{3999893F-C91F-4511-963B-1C308AB49C2D}" dt="2019-06-19T19:43:22.253" v="5464" actId="1076"/>
          <ac:spMkLst>
            <pc:docMk/>
            <pc:sldMk cId="2686118131" sldId="278"/>
            <ac:spMk id="20" creationId="{0CE38F77-30C2-44A3-A79C-0ADB8B08F619}"/>
          </ac:spMkLst>
        </pc:spChg>
      </pc:sldChg>
      <pc:sldChg chg="addSp delSp modSp add mod setBg setClrOvrMap modNotesTx">
        <pc:chgData name="Trepagnier, Renee M" userId="41115fb6-f758-46c6-988a-1e78de964adb" providerId="ADAL" clId="{3999893F-C91F-4511-963B-1C308AB49C2D}" dt="2019-07-23T18:33:06.987" v="10399" actId="20577"/>
        <pc:sldMkLst>
          <pc:docMk/>
          <pc:sldMk cId="3570657913" sldId="279"/>
        </pc:sldMkLst>
        <pc:spChg chg="mod">
          <ac:chgData name="Trepagnier, Renee M" userId="41115fb6-f758-46c6-988a-1e78de964adb" providerId="ADAL" clId="{3999893F-C91F-4511-963B-1C308AB49C2D}" dt="2019-06-19T19:51:20.946" v="5805" actId="26606"/>
          <ac:spMkLst>
            <pc:docMk/>
            <pc:sldMk cId="3570657913" sldId="279"/>
            <ac:spMk id="2" creationId="{DAFC1520-8992-4B38-BC78-8771DCB0AA42}"/>
          </ac:spMkLst>
        </pc:spChg>
        <pc:spChg chg="mod ord">
          <ac:chgData name="Trepagnier, Renee M" userId="41115fb6-f758-46c6-988a-1e78de964adb" providerId="ADAL" clId="{3999893F-C91F-4511-963B-1C308AB49C2D}" dt="2019-06-19T19:51:20.946" v="5805" actId="26606"/>
          <ac:spMkLst>
            <pc:docMk/>
            <pc:sldMk cId="3570657913" sldId="279"/>
            <ac:spMk id="3" creationId="{7198CB1F-6904-40C2-BAEA-66B34AA0DD2A}"/>
          </ac:spMkLst>
        </pc:spChg>
        <pc:spChg chg="add del">
          <ac:chgData name="Trepagnier, Renee M" userId="41115fb6-f758-46c6-988a-1e78de964adb" providerId="ADAL" clId="{3999893F-C91F-4511-963B-1C308AB49C2D}" dt="2019-06-19T19:51:12.515" v="5802" actId="26606"/>
          <ac:spMkLst>
            <pc:docMk/>
            <pc:sldMk cId="3570657913" sldId="279"/>
            <ac:spMk id="71" creationId="{EE1FC7B4-E4A7-4452-B413-1A623E3A7230}"/>
          </ac:spMkLst>
        </pc:spChg>
        <pc:spChg chg="add del">
          <ac:chgData name="Trepagnier, Renee M" userId="41115fb6-f758-46c6-988a-1e78de964adb" providerId="ADAL" clId="{3999893F-C91F-4511-963B-1C308AB49C2D}" dt="2019-06-19T19:51:12.515" v="5802" actId="26606"/>
          <ac:spMkLst>
            <pc:docMk/>
            <pc:sldMk cId="3570657913" sldId="279"/>
            <ac:spMk id="73" creationId="{E0709AF0-24F0-4486-B189-BE6386BDB198}"/>
          </ac:spMkLst>
        </pc:spChg>
        <pc:spChg chg="add del">
          <ac:chgData name="Trepagnier, Renee M" userId="41115fb6-f758-46c6-988a-1e78de964adb" providerId="ADAL" clId="{3999893F-C91F-4511-963B-1C308AB49C2D}" dt="2019-06-19T19:51:12.515" v="5802" actId="26606"/>
          <ac:spMkLst>
            <pc:docMk/>
            <pc:sldMk cId="3570657913" sldId="279"/>
            <ac:spMk id="75" creationId="{FBE3B62F-5853-4A3C-B050-6186351A7176}"/>
          </ac:spMkLst>
        </pc:spChg>
        <pc:spChg chg="add del">
          <ac:chgData name="Trepagnier, Renee M" userId="41115fb6-f758-46c6-988a-1e78de964adb" providerId="ADAL" clId="{3999893F-C91F-4511-963B-1C308AB49C2D}" dt="2019-06-19T19:51:20.934" v="5804" actId="26606"/>
          <ac:spMkLst>
            <pc:docMk/>
            <pc:sldMk cId="3570657913" sldId="279"/>
            <ac:spMk id="2052" creationId="{9228552E-C8B1-4A80-8448-0787CE0FC704}"/>
          </ac:spMkLst>
        </pc:spChg>
        <pc:spChg chg="add">
          <ac:chgData name="Trepagnier, Renee M" userId="41115fb6-f758-46c6-988a-1e78de964adb" providerId="ADAL" clId="{3999893F-C91F-4511-963B-1C308AB49C2D}" dt="2019-06-19T19:51:20.946" v="5805" actId="26606"/>
          <ac:spMkLst>
            <pc:docMk/>
            <pc:sldMk cId="3570657913" sldId="279"/>
            <ac:spMk id="2054" creationId="{4038CB10-1F5C-4D54-9DF7-12586DE5B007}"/>
          </ac:spMkLst>
        </pc:spChg>
        <pc:spChg chg="add">
          <ac:chgData name="Trepagnier, Renee M" userId="41115fb6-f758-46c6-988a-1e78de964adb" providerId="ADAL" clId="{3999893F-C91F-4511-963B-1C308AB49C2D}" dt="2019-06-19T19:51:20.946" v="5805" actId="26606"/>
          <ac:spMkLst>
            <pc:docMk/>
            <pc:sldMk cId="3570657913" sldId="279"/>
            <ac:spMk id="2055" creationId="{73ED6512-6858-4552-B699-9A97FE9A4EA2}"/>
          </ac:spMkLst>
        </pc:spChg>
        <pc:picChg chg="add mod ord">
          <ac:chgData name="Trepagnier, Renee M" userId="41115fb6-f758-46c6-988a-1e78de964adb" providerId="ADAL" clId="{3999893F-C91F-4511-963B-1C308AB49C2D}" dt="2019-06-19T19:51:20.946" v="5805" actId="26606"/>
          <ac:picMkLst>
            <pc:docMk/>
            <pc:sldMk cId="3570657913" sldId="279"/>
            <ac:picMk id="2050" creationId="{BB6273FF-CC83-4135-B53F-B214F33C0A04}"/>
          </ac:picMkLst>
        </pc:picChg>
      </pc:sldChg>
      <pc:sldChg chg="addSp delSp modSp add">
        <pc:chgData name="Trepagnier, Renee M" userId="41115fb6-f758-46c6-988a-1e78de964adb" providerId="ADAL" clId="{3999893F-C91F-4511-963B-1C308AB49C2D}" dt="2019-06-19T20:06:53.520" v="6536" actId="2711"/>
        <pc:sldMkLst>
          <pc:docMk/>
          <pc:sldMk cId="234395450" sldId="280"/>
        </pc:sldMkLst>
        <pc:spChg chg="mod">
          <ac:chgData name="Trepagnier, Renee M" userId="41115fb6-f758-46c6-988a-1e78de964adb" providerId="ADAL" clId="{3999893F-C91F-4511-963B-1C308AB49C2D}" dt="2019-06-19T20:00:02.151" v="6152" actId="1076"/>
          <ac:spMkLst>
            <pc:docMk/>
            <pc:sldMk cId="234395450" sldId="280"/>
            <ac:spMk id="2" creationId="{DF6E0565-C5DA-44E6-8DB4-178B29B91D51}"/>
          </ac:spMkLst>
        </pc:spChg>
        <pc:spChg chg="mod">
          <ac:chgData name="Trepagnier, Renee M" userId="41115fb6-f758-46c6-988a-1e78de964adb" providerId="ADAL" clId="{3999893F-C91F-4511-963B-1C308AB49C2D}" dt="2019-06-19T20:06:53.520" v="6536" actId="2711"/>
          <ac:spMkLst>
            <pc:docMk/>
            <pc:sldMk cId="234395450" sldId="280"/>
            <ac:spMk id="3" creationId="{112ED247-54DC-4FA8-BC84-829F1C45F63D}"/>
          </ac:spMkLst>
        </pc:spChg>
        <pc:spChg chg="add del mod">
          <ac:chgData name="Trepagnier, Renee M" userId="41115fb6-f758-46c6-988a-1e78de964adb" providerId="ADAL" clId="{3999893F-C91F-4511-963B-1C308AB49C2D}" dt="2019-06-19T19:59:04.242" v="6149" actId="478"/>
          <ac:spMkLst>
            <pc:docMk/>
            <pc:sldMk cId="234395450" sldId="280"/>
            <ac:spMk id="6" creationId="{B2BD2C3A-EB38-47B8-B09B-258F8C0859A4}"/>
          </ac:spMkLst>
        </pc:spChg>
        <pc:spChg chg="add del mod">
          <ac:chgData name="Trepagnier, Renee M" userId="41115fb6-f758-46c6-988a-1e78de964adb" providerId="ADAL" clId="{3999893F-C91F-4511-963B-1C308AB49C2D}" dt="2019-06-19T19:58:34.270" v="6137" actId="478"/>
          <ac:spMkLst>
            <pc:docMk/>
            <pc:sldMk cId="234395450" sldId="280"/>
            <ac:spMk id="9" creationId="{56C99C21-5CE1-4C79-9FFF-39B1C6BE2594}"/>
          </ac:spMkLst>
        </pc:spChg>
        <pc:spChg chg="add del mod">
          <ac:chgData name="Trepagnier, Renee M" userId="41115fb6-f758-46c6-988a-1e78de964adb" providerId="ADAL" clId="{3999893F-C91F-4511-963B-1C308AB49C2D}" dt="2019-06-19T19:58:40.879" v="6139" actId="478"/>
          <ac:spMkLst>
            <pc:docMk/>
            <pc:sldMk cId="234395450" sldId="280"/>
            <ac:spMk id="12" creationId="{BABF0683-014F-43BD-9892-6AB8BE774398}"/>
          </ac:spMkLst>
        </pc:spChg>
        <pc:spChg chg="add del mod">
          <ac:chgData name="Trepagnier, Renee M" userId="41115fb6-f758-46c6-988a-1e78de964adb" providerId="ADAL" clId="{3999893F-C91F-4511-963B-1C308AB49C2D}" dt="2019-06-19T19:59:53.501" v="6151" actId="478"/>
          <ac:spMkLst>
            <pc:docMk/>
            <pc:sldMk cId="234395450" sldId="280"/>
            <ac:spMk id="15" creationId="{9FC60680-3428-436D-B508-023E8AA792DC}"/>
          </ac:spMkLst>
        </pc:spChg>
        <pc:picChg chg="add del mod">
          <ac:chgData name="Trepagnier, Renee M" userId="41115fb6-f758-46c6-988a-1e78de964adb" providerId="ADAL" clId="{3999893F-C91F-4511-963B-1C308AB49C2D}" dt="2019-06-19T19:59:04.242" v="6149" actId="478"/>
          <ac:picMkLst>
            <pc:docMk/>
            <pc:sldMk cId="234395450" sldId="280"/>
            <ac:picMk id="5" creationId="{EB1A3836-6A07-4ED3-B8C3-9D605D46F4B2}"/>
          </ac:picMkLst>
        </pc:picChg>
        <pc:picChg chg="add del mod">
          <ac:chgData name="Trepagnier, Renee M" userId="41115fb6-f758-46c6-988a-1e78de964adb" providerId="ADAL" clId="{3999893F-C91F-4511-963B-1C308AB49C2D}" dt="2019-06-19T19:58:34.270" v="6137" actId="478"/>
          <ac:picMkLst>
            <pc:docMk/>
            <pc:sldMk cId="234395450" sldId="280"/>
            <ac:picMk id="8" creationId="{2F0F3A90-C03F-45DB-8452-9B8FAD927EF0}"/>
          </ac:picMkLst>
        </pc:picChg>
        <pc:picChg chg="add del mod">
          <ac:chgData name="Trepagnier, Renee M" userId="41115fb6-f758-46c6-988a-1e78de964adb" providerId="ADAL" clId="{3999893F-C91F-4511-963B-1C308AB49C2D}" dt="2019-06-19T19:59:01.428" v="6148" actId="478"/>
          <ac:picMkLst>
            <pc:docMk/>
            <pc:sldMk cId="234395450" sldId="280"/>
            <ac:picMk id="11" creationId="{7D54B75F-106B-4055-8390-39A6BC79D059}"/>
          </ac:picMkLst>
        </pc:picChg>
        <pc:picChg chg="add del mod">
          <ac:chgData name="Trepagnier, Renee M" userId="41115fb6-f758-46c6-988a-1e78de964adb" providerId="ADAL" clId="{3999893F-C91F-4511-963B-1C308AB49C2D}" dt="2019-06-19T19:59:53.501" v="6151" actId="478"/>
          <ac:picMkLst>
            <pc:docMk/>
            <pc:sldMk cId="234395450" sldId="280"/>
            <ac:picMk id="14" creationId="{FF989F07-1D66-43E2-A181-92F65175CD52}"/>
          </ac:picMkLst>
        </pc:picChg>
      </pc:sldChg>
      <pc:sldChg chg="addSp delSp modSp add modNotesTx">
        <pc:chgData name="Trepagnier, Renee M" userId="41115fb6-f758-46c6-988a-1e78de964adb" providerId="ADAL" clId="{3999893F-C91F-4511-963B-1C308AB49C2D}" dt="2019-06-19T21:29:57.416" v="9862" actId="1076"/>
        <pc:sldMkLst>
          <pc:docMk/>
          <pc:sldMk cId="3422798778" sldId="281"/>
        </pc:sldMkLst>
        <pc:spChg chg="mod">
          <ac:chgData name="Trepagnier, Renee M" userId="41115fb6-f758-46c6-988a-1e78de964adb" providerId="ADAL" clId="{3999893F-C91F-4511-963B-1C308AB49C2D}" dt="2019-06-19T20:09:01.394" v="6548" actId="1076"/>
          <ac:spMkLst>
            <pc:docMk/>
            <pc:sldMk cId="3422798778" sldId="281"/>
            <ac:spMk id="2" creationId="{5D3C6908-45DC-41B9-9296-826F3F06CEC7}"/>
          </ac:spMkLst>
        </pc:spChg>
        <pc:spChg chg="mod">
          <ac:chgData name="Trepagnier, Renee M" userId="41115fb6-f758-46c6-988a-1e78de964adb" providerId="ADAL" clId="{3999893F-C91F-4511-963B-1C308AB49C2D}" dt="2019-06-19T20:06:45.576" v="6535" actId="2711"/>
          <ac:spMkLst>
            <pc:docMk/>
            <pc:sldMk cId="3422798778" sldId="281"/>
            <ac:spMk id="3" creationId="{803864FE-BBD1-4465-8D16-CBBC4D056BE0}"/>
          </ac:spMkLst>
        </pc:spChg>
        <pc:spChg chg="mod">
          <ac:chgData name="Trepagnier, Renee M" userId="41115fb6-f758-46c6-988a-1e78de964adb" providerId="ADAL" clId="{3999893F-C91F-4511-963B-1C308AB49C2D}" dt="2019-06-19T20:06:41.328" v="6534" actId="2711"/>
          <ac:spMkLst>
            <pc:docMk/>
            <pc:sldMk cId="3422798778" sldId="281"/>
            <ac:spMk id="4" creationId="{85D8DA2B-DAEA-4367-834A-A8C9899C0CA7}"/>
          </ac:spMkLst>
        </pc:spChg>
        <pc:spChg chg="add del mod">
          <ac:chgData name="Trepagnier, Renee M" userId="41115fb6-f758-46c6-988a-1e78de964adb" providerId="ADAL" clId="{3999893F-C91F-4511-963B-1C308AB49C2D}" dt="2019-06-19T20:08:52.579" v="6546" actId="478"/>
          <ac:spMkLst>
            <pc:docMk/>
            <pc:sldMk cId="3422798778" sldId="281"/>
            <ac:spMk id="7" creationId="{AAF56ABE-B727-4285-B06D-336F15895F52}"/>
          </ac:spMkLst>
        </pc:spChg>
        <pc:spChg chg="add del mod">
          <ac:chgData name="Trepagnier, Renee M" userId="41115fb6-f758-46c6-988a-1e78de964adb" providerId="ADAL" clId="{3999893F-C91F-4511-963B-1C308AB49C2D}" dt="2019-06-19T20:10:47.147" v="6557" actId="478"/>
          <ac:spMkLst>
            <pc:docMk/>
            <pc:sldMk cId="3422798778" sldId="281"/>
            <ac:spMk id="10" creationId="{3803B3B6-6C6F-41CB-95D7-764E96231675}"/>
          </ac:spMkLst>
        </pc:spChg>
        <pc:spChg chg="add del mod">
          <ac:chgData name="Trepagnier, Renee M" userId="41115fb6-f758-46c6-988a-1e78de964adb" providerId="ADAL" clId="{3999893F-C91F-4511-963B-1C308AB49C2D}" dt="2019-06-19T21:29:52.630" v="9860" actId="478"/>
          <ac:spMkLst>
            <pc:docMk/>
            <pc:sldMk cId="3422798778" sldId="281"/>
            <ac:spMk id="13" creationId="{C38DC346-3EFB-4D3E-AA41-3F79A94D016E}"/>
          </ac:spMkLst>
        </pc:spChg>
        <pc:picChg chg="add del mod">
          <ac:chgData name="Trepagnier, Renee M" userId="41115fb6-f758-46c6-988a-1e78de964adb" providerId="ADAL" clId="{3999893F-C91F-4511-963B-1C308AB49C2D}" dt="2019-06-19T20:09:34.213" v="6551" actId="478"/>
          <ac:picMkLst>
            <pc:docMk/>
            <pc:sldMk cId="3422798778" sldId="281"/>
            <ac:picMk id="6" creationId="{5D13F7DD-D13D-43FE-AB28-E80E6F085FD2}"/>
          </ac:picMkLst>
        </pc:picChg>
        <pc:picChg chg="add del mod">
          <ac:chgData name="Trepagnier, Renee M" userId="41115fb6-f758-46c6-988a-1e78de964adb" providerId="ADAL" clId="{3999893F-C91F-4511-963B-1C308AB49C2D}" dt="2019-06-19T20:10:47.147" v="6557" actId="478"/>
          <ac:picMkLst>
            <pc:docMk/>
            <pc:sldMk cId="3422798778" sldId="281"/>
            <ac:picMk id="9" creationId="{8980F7C4-4937-4632-BD51-45D2D7DCC888}"/>
          </ac:picMkLst>
        </pc:picChg>
        <pc:picChg chg="add mod">
          <ac:chgData name="Trepagnier, Renee M" userId="41115fb6-f758-46c6-988a-1e78de964adb" providerId="ADAL" clId="{3999893F-C91F-4511-963B-1C308AB49C2D}" dt="2019-06-19T21:29:57.416" v="9862" actId="1076"/>
          <ac:picMkLst>
            <pc:docMk/>
            <pc:sldMk cId="3422798778" sldId="281"/>
            <ac:picMk id="12" creationId="{B89F27BC-76A5-40BB-92AB-37DEB812B0E8}"/>
          </ac:picMkLst>
        </pc:picChg>
      </pc:sldChg>
      <pc:sldChg chg="addSp delSp modSp add">
        <pc:chgData name="Trepagnier, Renee M" userId="41115fb6-f758-46c6-988a-1e78de964adb" providerId="ADAL" clId="{3999893F-C91F-4511-963B-1C308AB49C2D}" dt="2019-06-19T20:46:18.584" v="8229" actId="208"/>
        <pc:sldMkLst>
          <pc:docMk/>
          <pc:sldMk cId="97577399" sldId="283"/>
        </pc:sldMkLst>
        <pc:spChg chg="mod">
          <ac:chgData name="Trepagnier, Renee M" userId="41115fb6-f758-46c6-988a-1e78de964adb" providerId="ADAL" clId="{3999893F-C91F-4511-963B-1C308AB49C2D}" dt="2019-06-19T20:12:36.757" v="6565" actId="403"/>
          <ac:spMkLst>
            <pc:docMk/>
            <pc:sldMk cId="97577399" sldId="283"/>
            <ac:spMk id="2" creationId="{13AE16A4-96BA-4D96-B408-D03FABF8A655}"/>
          </ac:spMkLst>
        </pc:spChg>
        <pc:graphicFrameChg chg="add del mod">
          <ac:chgData name="Trepagnier, Renee M" userId="41115fb6-f758-46c6-988a-1e78de964adb" providerId="ADAL" clId="{3999893F-C91F-4511-963B-1C308AB49C2D}" dt="2019-06-19T20:46:18.584" v="8229" actId="208"/>
          <ac:graphicFrameMkLst>
            <pc:docMk/>
            <pc:sldMk cId="97577399" sldId="283"/>
            <ac:graphicFrameMk id="3" creationId="{F28983E9-763C-47A6-BA09-B69EC1CE7549}"/>
          </ac:graphicFrameMkLst>
        </pc:graphicFrameChg>
      </pc:sldChg>
      <pc:sldChg chg="addSp delSp modSp add mod setBg">
        <pc:chgData name="Trepagnier, Renee M" userId="41115fb6-f758-46c6-988a-1e78de964adb" providerId="ADAL" clId="{3999893F-C91F-4511-963B-1C308AB49C2D}" dt="2019-07-02T16:26:03.110" v="10242" actId="2711"/>
        <pc:sldMkLst>
          <pc:docMk/>
          <pc:sldMk cId="3334004466" sldId="284"/>
        </pc:sldMkLst>
        <pc:spChg chg="mod">
          <ac:chgData name="Trepagnier, Renee M" userId="41115fb6-f758-46c6-988a-1e78de964adb" providerId="ADAL" clId="{3999893F-C91F-4511-963B-1C308AB49C2D}" dt="2019-07-02T16:25:49.007" v="10241" actId="26606"/>
          <ac:spMkLst>
            <pc:docMk/>
            <pc:sldMk cId="3334004466" sldId="284"/>
            <ac:spMk id="2" creationId="{4212D371-C45E-4A5A-8874-43A805B009F5}"/>
          </ac:spMkLst>
        </pc:spChg>
        <pc:spChg chg="del mod">
          <ac:chgData name="Trepagnier, Renee M" userId="41115fb6-f758-46c6-988a-1e78de964adb" providerId="ADAL" clId="{3999893F-C91F-4511-963B-1C308AB49C2D}" dt="2019-07-02T16:25:49.007" v="10241" actId="26606"/>
          <ac:spMkLst>
            <pc:docMk/>
            <pc:sldMk cId="3334004466" sldId="284"/>
            <ac:spMk id="3" creationId="{4F78CB4B-287D-40CA-8C1D-4CFDE6E0DB87}"/>
          </ac:spMkLst>
        </pc:spChg>
        <pc:spChg chg="add">
          <ac:chgData name="Trepagnier, Renee M" userId="41115fb6-f758-46c6-988a-1e78de964adb" providerId="ADAL" clId="{3999893F-C91F-4511-963B-1C308AB49C2D}" dt="2019-07-02T16:25:49.007" v="10241" actId="26606"/>
          <ac:spMkLst>
            <pc:docMk/>
            <pc:sldMk cId="3334004466" sldId="284"/>
            <ac:spMk id="10" creationId="{46C2E80F-49A6-4372-B103-219D417A55ED}"/>
          </ac:spMkLst>
        </pc:spChg>
        <pc:graphicFrameChg chg="add mod">
          <ac:chgData name="Trepagnier, Renee M" userId="41115fb6-f758-46c6-988a-1e78de964adb" providerId="ADAL" clId="{3999893F-C91F-4511-963B-1C308AB49C2D}" dt="2019-07-02T16:26:03.110" v="10242" actId="2711"/>
          <ac:graphicFrameMkLst>
            <pc:docMk/>
            <pc:sldMk cId="3334004466" sldId="284"/>
            <ac:graphicFrameMk id="5" creationId="{3D1F969F-391A-4957-8920-B5D833C5A499}"/>
          </ac:graphicFrameMkLst>
        </pc:graphicFrameChg>
      </pc:sldChg>
      <pc:sldChg chg="addSp delSp modSp add modNotesTx">
        <pc:chgData name="Trepagnier, Renee M" userId="41115fb6-f758-46c6-988a-1e78de964adb" providerId="ADAL" clId="{3999893F-C91F-4511-963B-1C308AB49C2D}" dt="2019-06-25T15:04:20.065" v="9898" actId="403"/>
        <pc:sldMkLst>
          <pc:docMk/>
          <pc:sldMk cId="1152039143" sldId="285"/>
        </pc:sldMkLst>
        <pc:spChg chg="mod">
          <ac:chgData name="Trepagnier, Renee M" userId="41115fb6-f758-46c6-988a-1e78de964adb" providerId="ADAL" clId="{3999893F-C91F-4511-963B-1C308AB49C2D}" dt="2019-06-19T20:31:25.791" v="7299" actId="20577"/>
          <ac:spMkLst>
            <pc:docMk/>
            <pc:sldMk cId="1152039143" sldId="285"/>
            <ac:spMk id="2" creationId="{6FFDFF6D-C35D-4127-A203-616141EAEF0D}"/>
          </ac:spMkLst>
        </pc:spChg>
        <pc:spChg chg="del mod">
          <ac:chgData name="Trepagnier, Renee M" userId="41115fb6-f758-46c6-988a-1e78de964adb" providerId="ADAL" clId="{3999893F-C91F-4511-963B-1C308AB49C2D}" dt="2019-06-19T20:31:30.477" v="7300" actId="478"/>
          <ac:spMkLst>
            <pc:docMk/>
            <pc:sldMk cId="1152039143" sldId="285"/>
            <ac:spMk id="3" creationId="{F9E15064-27F8-4023-BA91-6FF38A1CF563}"/>
          </ac:spMkLst>
        </pc:spChg>
        <pc:spChg chg="del mod">
          <ac:chgData name="Trepagnier, Renee M" userId="41115fb6-f758-46c6-988a-1e78de964adb" providerId="ADAL" clId="{3999893F-C91F-4511-963B-1C308AB49C2D}" dt="2019-06-19T20:36:26.717" v="7302"/>
          <ac:spMkLst>
            <pc:docMk/>
            <pc:sldMk cId="1152039143" sldId="285"/>
            <ac:spMk id="4" creationId="{69047598-B730-41C5-BDA4-D49711BD02F8}"/>
          </ac:spMkLst>
        </pc:spChg>
        <pc:picChg chg="add mod">
          <ac:chgData name="Trepagnier, Renee M" userId="41115fb6-f758-46c6-988a-1e78de964adb" providerId="ADAL" clId="{3999893F-C91F-4511-963B-1C308AB49C2D}" dt="2019-06-19T20:36:26.717" v="7302"/>
          <ac:picMkLst>
            <pc:docMk/>
            <pc:sldMk cId="1152039143" sldId="285"/>
            <ac:picMk id="5" creationId="{BA1294B2-C313-429C-83FB-57E6EA7BF99C}"/>
          </ac:picMkLst>
        </pc:picChg>
      </pc:sldChg>
      <pc:sldChg chg="addSp delSp modSp add mod setBg">
        <pc:chgData name="Trepagnier, Renee M" userId="41115fb6-f758-46c6-988a-1e78de964adb" providerId="ADAL" clId="{3999893F-C91F-4511-963B-1C308AB49C2D}" dt="2019-07-02T16:28:49.009" v="10249"/>
        <pc:sldMkLst>
          <pc:docMk/>
          <pc:sldMk cId="2104568871" sldId="286"/>
        </pc:sldMkLst>
        <pc:spChg chg="mod">
          <ac:chgData name="Trepagnier, Renee M" userId="41115fb6-f758-46c6-988a-1e78de964adb" providerId="ADAL" clId="{3999893F-C91F-4511-963B-1C308AB49C2D}" dt="2019-07-02T16:28:08.259" v="10243" actId="26606"/>
          <ac:spMkLst>
            <pc:docMk/>
            <pc:sldMk cId="2104568871" sldId="286"/>
            <ac:spMk id="2" creationId="{A33DEEE7-24AC-4C2F-8DB9-F45C7DA9F061}"/>
          </ac:spMkLst>
        </pc:spChg>
        <pc:spChg chg="del mod">
          <ac:chgData name="Trepagnier, Renee M" userId="41115fb6-f758-46c6-988a-1e78de964adb" providerId="ADAL" clId="{3999893F-C91F-4511-963B-1C308AB49C2D}" dt="2019-07-02T16:28:08.259" v="10243" actId="26606"/>
          <ac:spMkLst>
            <pc:docMk/>
            <pc:sldMk cId="2104568871" sldId="286"/>
            <ac:spMk id="3" creationId="{43C6255D-000F-4F86-B6C1-03B79FEB7BCE}"/>
          </ac:spMkLst>
        </pc:spChg>
        <pc:graphicFrameChg chg="add mod">
          <ac:chgData name="Trepagnier, Renee M" userId="41115fb6-f758-46c6-988a-1e78de964adb" providerId="ADAL" clId="{3999893F-C91F-4511-963B-1C308AB49C2D}" dt="2019-07-02T16:28:49.009" v="10249"/>
          <ac:graphicFrameMkLst>
            <pc:docMk/>
            <pc:sldMk cId="2104568871" sldId="286"/>
            <ac:graphicFrameMk id="5" creationId="{F1AF9216-37E8-4D9A-B1A2-91C6A821B4AC}"/>
          </ac:graphicFrameMkLst>
        </pc:graphicFrameChg>
      </pc:sldChg>
      <pc:sldChg chg="addSp delSp modSp add setBg">
        <pc:chgData name="Trepagnier, Renee M" userId="41115fb6-f758-46c6-988a-1e78de964adb" providerId="ADAL" clId="{3999893F-C91F-4511-963B-1C308AB49C2D}" dt="2019-07-02T16:30:42.658" v="10256" actId="1076"/>
        <pc:sldMkLst>
          <pc:docMk/>
          <pc:sldMk cId="3296888763" sldId="287"/>
        </pc:sldMkLst>
        <pc:spChg chg="del mod">
          <ac:chgData name="Trepagnier, Renee M" userId="41115fb6-f758-46c6-988a-1e78de964adb" providerId="ADAL" clId="{3999893F-C91F-4511-963B-1C308AB49C2D}" dt="2019-06-19T20:48:52.190" v="8253" actId="478"/>
          <ac:spMkLst>
            <pc:docMk/>
            <pc:sldMk cId="3296888763" sldId="287"/>
            <ac:spMk id="2" creationId="{D2692482-F856-415D-AD81-3E3AAC09C9C2}"/>
          </ac:spMkLst>
        </pc:spChg>
        <pc:spChg chg="mod">
          <ac:chgData name="Trepagnier, Renee M" userId="41115fb6-f758-46c6-988a-1e78de964adb" providerId="ADAL" clId="{3999893F-C91F-4511-963B-1C308AB49C2D}" dt="2019-06-25T15:31:30.846" v="9908" actId="403"/>
          <ac:spMkLst>
            <pc:docMk/>
            <pc:sldMk cId="3296888763" sldId="287"/>
            <ac:spMk id="3" creationId="{364E817C-328F-4091-8CB8-0101B5CD50BC}"/>
          </ac:spMkLst>
        </pc:spChg>
        <pc:spChg chg="add mod">
          <ac:chgData name="Trepagnier, Renee M" userId="41115fb6-f758-46c6-988a-1e78de964adb" providerId="ADAL" clId="{3999893F-C91F-4511-963B-1C308AB49C2D}" dt="2019-06-19T20:48:47.081" v="8251" actId="1076"/>
          <ac:spMkLst>
            <pc:docMk/>
            <pc:sldMk cId="3296888763" sldId="287"/>
            <ac:spMk id="4" creationId="{278E191E-39E5-4285-B079-F70E7C93CD55}"/>
          </ac:spMkLst>
        </pc:spChg>
        <pc:spChg chg="add mod">
          <ac:chgData name="Trepagnier, Renee M" userId="41115fb6-f758-46c6-988a-1e78de964adb" providerId="ADAL" clId="{3999893F-C91F-4511-963B-1C308AB49C2D}" dt="2019-07-02T16:29:51.710" v="10253" actId="1076"/>
          <ac:spMkLst>
            <pc:docMk/>
            <pc:sldMk cId="3296888763" sldId="287"/>
            <ac:spMk id="6" creationId="{51930787-1C9C-4795-8661-532C9514455D}"/>
          </ac:spMkLst>
        </pc:spChg>
        <pc:spChg chg="add del mod">
          <ac:chgData name="Trepagnier, Renee M" userId="41115fb6-f758-46c6-988a-1e78de964adb" providerId="ADAL" clId="{3999893F-C91F-4511-963B-1C308AB49C2D}" dt="2019-06-19T21:11:05.092" v="8678" actId="931"/>
          <ac:spMkLst>
            <pc:docMk/>
            <pc:sldMk cId="3296888763" sldId="287"/>
            <ac:spMk id="9" creationId="{B933B3FB-F330-4AF7-B6EF-744A64E87F9D}"/>
          </ac:spMkLst>
        </pc:spChg>
        <pc:picChg chg="add mod">
          <ac:chgData name="Trepagnier, Renee M" userId="41115fb6-f758-46c6-988a-1e78de964adb" providerId="ADAL" clId="{3999893F-C91F-4511-963B-1C308AB49C2D}" dt="2019-07-02T16:30:42.658" v="10256" actId="1076"/>
          <ac:picMkLst>
            <pc:docMk/>
            <pc:sldMk cId="3296888763" sldId="287"/>
            <ac:picMk id="5" creationId="{3E0C114D-F495-445B-8DE3-ADE8F2975298}"/>
          </ac:picMkLst>
        </pc:picChg>
        <pc:picChg chg="add del mod">
          <ac:chgData name="Trepagnier, Renee M" userId="41115fb6-f758-46c6-988a-1e78de964adb" providerId="ADAL" clId="{3999893F-C91F-4511-963B-1C308AB49C2D}" dt="2019-06-19T20:55:31.204" v="8476" actId="478"/>
          <ac:picMkLst>
            <pc:docMk/>
            <pc:sldMk cId="3296888763" sldId="287"/>
            <ac:picMk id="5" creationId="{639445B6-3DDF-40C0-873A-E1F0D73FF913}"/>
          </ac:picMkLst>
        </pc:picChg>
        <pc:picChg chg="add del mod">
          <ac:chgData name="Trepagnier, Renee M" userId="41115fb6-f758-46c6-988a-1e78de964adb" providerId="ADAL" clId="{3999893F-C91F-4511-963B-1C308AB49C2D}" dt="2019-06-19T20:55:59.982" v="8481" actId="478"/>
          <ac:picMkLst>
            <pc:docMk/>
            <pc:sldMk cId="3296888763" sldId="287"/>
            <ac:picMk id="6" creationId="{987FEDCB-EEEF-40F4-B676-C9002BC10F6F}"/>
          </ac:picMkLst>
        </pc:picChg>
        <pc:picChg chg="add del mod">
          <ac:chgData name="Trepagnier, Renee M" userId="41115fb6-f758-46c6-988a-1e78de964adb" providerId="ADAL" clId="{3999893F-C91F-4511-963B-1C308AB49C2D}" dt="2019-06-19T21:11:05.092" v="8678" actId="931"/>
          <ac:picMkLst>
            <pc:docMk/>
            <pc:sldMk cId="3296888763" sldId="287"/>
            <ac:picMk id="8" creationId="{6AB943D6-49CD-4F5F-8AF6-2BAAFE98F078}"/>
          </ac:picMkLst>
        </pc:picChg>
      </pc:sldChg>
      <pc:sldChg chg="addSp modSp add">
        <pc:chgData name="Trepagnier, Renee M" userId="41115fb6-f758-46c6-988a-1e78de964adb" providerId="ADAL" clId="{3999893F-C91F-4511-963B-1C308AB49C2D}" dt="2019-07-02T16:31:10.804" v="10262" actId="403"/>
        <pc:sldMkLst>
          <pc:docMk/>
          <pc:sldMk cId="2508448428" sldId="288"/>
        </pc:sldMkLst>
        <pc:spChg chg="mod">
          <ac:chgData name="Trepagnier, Renee M" userId="41115fb6-f758-46c6-988a-1e78de964adb" providerId="ADAL" clId="{3999893F-C91F-4511-963B-1C308AB49C2D}" dt="2019-06-25T15:31:56.457" v="9909" actId="1076"/>
          <ac:spMkLst>
            <pc:docMk/>
            <pc:sldMk cId="2508448428" sldId="288"/>
            <ac:spMk id="2" creationId="{B8F6253C-7CAB-4BA1-8D4F-37D66624C141}"/>
          </ac:spMkLst>
        </pc:spChg>
        <pc:spChg chg="add mod">
          <ac:chgData name="Trepagnier, Renee M" userId="41115fb6-f758-46c6-988a-1e78de964adb" providerId="ADAL" clId="{3999893F-C91F-4511-963B-1C308AB49C2D}" dt="2019-07-02T16:30:53.373" v="10257" actId="403"/>
          <ac:spMkLst>
            <pc:docMk/>
            <pc:sldMk cId="2508448428" sldId="288"/>
            <ac:spMk id="3" creationId="{81D1CD13-D374-409F-8764-6B12DFC2E542}"/>
          </ac:spMkLst>
        </pc:spChg>
        <pc:spChg chg="add mod">
          <ac:chgData name="Trepagnier, Renee M" userId="41115fb6-f758-46c6-988a-1e78de964adb" providerId="ADAL" clId="{3999893F-C91F-4511-963B-1C308AB49C2D}" dt="2019-07-02T16:31:00.495" v="10259" actId="403"/>
          <ac:spMkLst>
            <pc:docMk/>
            <pc:sldMk cId="2508448428" sldId="288"/>
            <ac:spMk id="4" creationId="{0E58CFC8-8B1A-4C53-96EC-2CDB364C0917}"/>
          </ac:spMkLst>
        </pc:spChg>
        <pc:spChg chg="add mod">
          <ac:chgData name="Trepagnier, Renee M" userId="41115fb6-f758-46c6-988a-1e78de964adb" providerId="ADAL" clId="{3999893F-C91F-4511-963B-1C308AB49C2D}" dt="2019-07-02T16:30:56.785" v="10258" actId="403"/>
          <ac:spMkLst>
            <pc:docMk/>
            <pc:sldMk cId="2508448428" sldId="288"/>
            <ac:spMk id="5" creationId="{2732A1A8-2FF1-4278-BCAE-2A655F241723}"/>
          </ac:spMkLst>
        </pc:spChg>
        <pc:spChg chg="add mod">
          <ac:chgData name="Trepagnier, Renee M" userId="41115fb6-f758-46c6-988a-1e78de964adb" providerId="ADAL" clId="{3999893F-C91F-4511-963B-1C308AB49C2D}" dt="2019-07-02T16:31:03.479" v="10260" actId="403"/>
          <ac:spMkLst>
            <pc:docMk/>
            <pc:sldMk cId="2508448428" sldId="288"/>
            <ac:spMk id="6" creationId="{41DC5886-4F5D-4B02-A97B-3680D3ADE9D3}"/>
          </ac:spMkLst>
        </pc:spChg>
        <pc:spChg chg="add mod">
          <ac:chgData name="Trepagnier, Renee M" userId="41115fb6-f758-46c6-988a-1e78de964adb" providerId="ADAL" clId="{3999893F-C91F-4511-963B-1C308AB49C2D}" dt="2019-07-02T16:31:08.316" v="10261" actId="403"/>
          <ac:spMkLst>
            <pc:docMk/>
            <pc:sldMk cId="2508448428" sldId="288"/>
            <ac:spMk id="7" creationId="{44FE1DAE-7D3C-4B45-B238-03175415188D}"/>
          </ac:spMkLst>
        </pc:spChg>
        <pc:spChg chg="add mod">
          <ac:chgData name="Trepagnier, Renee M" userId="41115fb6-f758-46c6-988a-1e78de964adb" providerId="ADAL" clId="{3999893F-C91F-4511-963B-1C308AB49C2D}" dt="2019-07-02T16:31:10.804" v="10262" actId="403"/>
          <ac:spMkLst>
            <pc:docMk/>
            <pc:sldMk cId="2508448428" sldId="288"/>
            <ac:spMk id="8" creationId="{B7A49BB5-BF43-429E-A378-447F7C544340}"/>
          </ac:spMkLst>
        </pc:spChg>
        <pc:spChg chg="add mod">
          <ac:chgData name="Trepagnier, Renee M" userId="41115fb6-f758-46c6-988a-1e78de964adb" providerId="ADAL" clId="{3999893F-C91F-4511-963B-1C308AB49C2D}" dt="2019-06-19T21:07:15.454" v="8658" actId="1076"/>
          <ac:spMkLst>
            <pc:docMk/>
            <pc:sldMk cId="2508448428" sldId="288"/>
            <ac:spMk id="9" creationId="{AFFAA0DD-95B6-472B-8966-FCA53E68C399}"/>
          </ac:spMkLst>
        </pc:spChg>
      </pc:sldChg>
      <pc:sldChg chg="addSp modSp add mod setBg setClrOvrMap modNotesTx">
        <pc:chgData name="Trepagnier, Renee M" userId="41115fb6-f758-46c6-988a-1e78de964adb" providerId="ADAL" clId="{3999893F-C91F-4511-963B-1C308AB49C2D}" dt="2019-07-23T18:32:56.590" v="10398" actId="20577"/>
        <pc:sldMkLst>
          <pc:docMk/>
          <pc:sldMk cId="1393712564" sldId="289"/>
        </pc:sldMkLst>
        <pc:spChg chg="mod">
          <ac:chgData name="Trepagnier, Renee M" userId="41115fb6-f758-46c6-988a-1e78de964adb" providerId="ADAL" clId="{3999893F-C91F-4511-963B-1C308AB49C2D}" dt="2019-06-19T21:13:31.255" v="8862" actId="26606"/>
          <ac:spMkLst>
            <pc:docMk/>
            <pc:sldMk cId="1393712564" sldId="289"/>
            <ac:spMk id="2" creationId="{1DF4B799-3455-4953-9343-9744DEB9753B}"/>
          </ac:spMkLst>
        </pc:spChg>
        <pc:spChg chg="mod ord">
          <ac:chgData name="Trepagnier, Renee M" userId="41115fb6-f758-46c6-988a-1e78de964adb" providerId="ADAL" clId="{3999893F-C91F-4511-963B-1C308AB49C2D}" dt="2019-06-19T21:14:26.868" v="8972" actId="20577"/>
          <ac:spMkLst>
            <pc:docMk/>
            <pc:sldMk cId="1393712564" sldId="289"/>
            <ac:spMk id="3" creationId="{F7F63590-7CA6-4959-94E3-C3F736B87B72}"/>
          </ac:spMkLst>
        </pc:spChg>
        <pc:picChg chg="add mod">
          <ac:chgData name="Trepagnier, Renee M" userId="41115fb6-f758-46c6-988a-1e78de964adb" providerId="ADAL" clId="{3999893F-C91F-4511-963B-1C308AB49C2D}" dt="2019-06-19T21:13:31.255" v="8862" actId="26606"/>
          <ac:picMkLst>
            <pc:docMk/>
            <pc:sldMk cId="1393712564" sldId="289"/>
            <ac:picMk id="5" creationId="{BCD2FC89-3069-48EE-A203-FA128E7925F1}"/>
          </ac:picMkLst>
        </pc:picChg>
      </pc:sldChg>
      <pc:sldChg chg="addSp modSp add mod setBg modAnim setClrOvrMap modNotesTx">
        <pc:chgData name="Trepagnier, Renee M" userId="41115fb6-f758-46c6-988a-1e78de964adb" providerId="ADAL" clId="{3999893F-C91F-4511-963B-1C308AB49C2D}" dt="2019-06-25T15:17:13.701" v="9905"/>
        <pc:sldMkLst>
          <pc:docMk/>
          <pc:sldMk cId="3370292750" sldId="290"/>
        </pc:sldMkLst>
        <pc:spChg chg="mod">
          <ac:chgData name="Trepagnier, Renee M" userId="41115fb6-f758-46c6-988a-1e78de964adb" providerId="ADAL" clId="{3999893F-C91F-4511-963B-1C308AB49C2D}" dt="2019-06-25T15:16:55.690" v="9904" actId="26606"/>
          <ac:spMkLst>
            <pc:docMk/>
            <pc:sldMk cId="3370292750" sldId="290"/>
            <ac:spMk id="2" creationId="{1AD7CC86-6F9E-4A34-911D-BC02A0A9EC5B}"/>
          </ac:spMkLst>
        </pc:spChg>
        <pc:spChg chg="mod">
          <ac:chgData name="Trepagnier, Renee M" userId="41115fb6-f758-46c6-988a-1e78de964adb" providerId="ADAL" clId="{3999893F-C91F-4511-963B-1C308AB49C2D}" dt="2019-06-25T15:16:55.690" v="9904" actId="26606"/>
          <ac:spMkLst>
            <pc:docMk/>
            <pc:sldMk cId="3370292750" sldId="290"/>
            <ac:spMk id="3" creationId="{7C10572D-4F49-4046-9463-EB354D194D6A}"/>
          </ac:spMkLst>
        </pc:spChg>
        <pc:spChg chg="add mod">
          <ac:chgData name="Trepagnier, Renee M" userId="41115fb6-f758-46c6-988a-1e78de964adb" providerId="ADAL" clId="{3999893F-C91F-4511-963B-1C308AB49C2D}" dt="2019-06-25T15:17:13.701" v="9905"/>
          <ac:spMkLst>
            <pc:docMk/>
            <pc:sldMk cId="3370292750" sldId="290"/>
            <ac:spMk id="6" creationId="{127F25F2-09A1-4CCB-92DA-6B82C0FE86B3}"/>
          </ac:spMkLst>
        </pc:spChg>
        <pc:spChg chg="add">
          <ac:chgData name="Trepagnier, Renee M" userId="41115fb6-f758-46c6-988a-1e78de964adb" providerId="ADAL" clId="{3999893F-C91F-4511-963B-1C308AB49C2D}" dt="2019-06-25T15:16:55.690" v="9904" actId="26606"/>
          <ac:spMkLst>
            <pc:docMk/>
            <pc:sldMk cId="3370292750" sldId="290"/>
            <ac:spMk id="11" creationId="{C5E6CFF1-2F42-4E10-9A97-F116F46F53FE}"/>
          </ac:spMkLst>
        </pc:spChg>
        <pc:picChg chg="add mod ord">
          <ac:chgData name="Trepagnier, Renee M" userId="41115fb6-f758-46c6-988a-1e78de964adb" providerId="ADAL" clId="{3999893F-C91F-4511-963B-1C308AB49C2D}" dt="2019-06-25T15:16:55.690" v="9904" actId="26606"/>
          <ac:picMkLst>
            <pc:docMk/>
            <pc:sldMk cId="3370292750" sldId="290"/>
            <ac:picMk id="5" creationId="{7F3D7172-BF27-48D0-962A-F0588796E164}"/>
          </ac:picMkLst>
        </pc:picChg>
        <pc:cxnChg chg="add">
          <ac:chgData name="Trepagnier, Renee M" userId="41115fb6-f758-46c6-988a-1e78de964adb" providerId="ADAL" clId="{3999893F-C91F-4511-963B-1C308AB49C2D}" dt="2019-06-25T15:16:55.690" v="9904" actId="26606"/>
          <ac:cxnSpMkLst>
            <pc:docMk/>
            <pc:sldMk cId="3370292750" sldId="290"/>
            <ac:cxnSpMk id="13" creationId="{67182200-4859-4C8D-BCBB-55B245C28BA3}"/>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svg"/><Relationship Id="rId1" Type="http://schemas.openxmlformats.org/officeDocument/2006/relationships/image" Target="../media/image31.png"/><Relationship Id="rId6" Type="http://schemas.openxmlformats.org/officeDocument/2006/relationships/image" Target="../media/image30.svg"/><Relationship Id="rId5" Type="http://schemas.openxmlformats.org/officeDocument/2006/relationships/image" Target="../media/image33.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B2601-5C49-42E6-AA66-F0B03455520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5B38CBB-4031-4E71-8964-E83CAFA315D8}">
      <dgm:prSet phldrT="[Text]"/>
      <dgm:spPr/>
      <dgm:t>
        <a:bodyPr/>
        <a:lstStyle/>
        <a:p>
          <a:pPr>
            <a:lnSpc>
              <a:spcPct val="100000"/>
            </a:lnSpc>
            <a:defRPr cap="all"/>
          </a:pPr>
          <a:r>
            <a:rPr lang="en-US"/>
            <a:t>Organization </a:t>
          </a:r>
        </a:p>
      </dgm:t>
    </dgm:pt>
    <dgm:pt modelId="{1B617F23-80FF-453E-A0D9-700668F696DB}" type="parTrans" cxnId="{B1FCB67F-B652-467C-BA03-14FC40848A8E}">
      <dgm:prSet/>
      <dgm:spPr/>
      <dgm:t>
        <a:bodyPr/>
        <a:lstStyle/>
        <a:p>
          <a:endParaRPr lang="en-US" sz="2400"/>
        </a:p>
      </dgm:t>
    </dgm:pt>
    <dgm:pt modelId="{E5E8CDB6-D9FA-4EAF-B466-F4D8DDDB62F9}" type="sibTrans" cxnId="{B1FCB67F-B652-467C-BA03-14FC40848A8E}">
      <dgm:prSet/>
      <dgm:spPr/>
      <dgm:t>
        <a:bodyPr/>
        <a:lstStyle/>
        <a:p>
          <a:endParaRPr lang="en-US"/>
        </a:p>
      </dgm:t>
    </dgm:pt>
    <dgm:pt modelId="{C05F131D-7C8E-49A8-8E08-08BDDB7084EF}">
      <dgm:prSet phldrT="[Text]"/>
      <dgm:spPr/>
      <dgm:t>
        <a:bodyPr/>
        <a:lstStyle/>
        <a:p>
          <a:pPr>
            <a:lnSpc>
              <a:spcPct val="100000"/>
            </a:lnSpc>
            <a:defRPr cap="all"/>
          </a:pPr>
          <a:r>
            <a:rPr lang="en-US"/>
            <a:t>Topic Selection</a:t>
          </a:r>
        </a:p>
      </dgm:t>
    </dgm:pt>
    <dgm:pt modelId="{56C4C792-D9E8-4156-B418-2C5B8562DB1A}" type="parTrans" cxnId="{3A898B12-B5E8-4786-9A71-F49419050008}">
      <dgm:prSet/>
      <dgm:spPr/>
      <dgm:t>
        <a:bodyPr/>
        <a:lstStyle/>
        <a:p>
          <a:endParaRPr lang="en-US" sz="2400"/>
        </a:p>
      </dgm:t>
    </dgm:pt>
    <dgm:pt modelId="{C4AE0197-70C8-4868-B2DA-8CC59841A5DA}" type="sibTrans" cxnId="{3A898B12-B5E8-4786-9A71-F49419050008}">
      <dgm:prSet/>
      <dgm:spPr/>
      <dgm:t>
        <a:bodyPr/>
        <a:lstStyle/>
        <a:p>
          <a:endParaRPr lang="en-US"/>
        </a:p>
      </dgm:t>
    </dgm:pt>
    <dgm:pt modelId="{BE934B42-ED4C-44A2-AC3F-639808AB789F}">
      <dgm:prSet phldrT="[Text]"/>
      <dgm:spPr/>
      <dgm:t>
        <a:bodyPr/>
        <a:lstStyle/>
        <a:p>
          <a:pPr>
            <a:lnSpc>
              <a:spcPct val="100000"/>
            </a:lnSpc>
            <a:defRPr cap="all"/>
          </a:pPr>
          <a:r>
            <a:rPr lang="en-US"/>
            <a:t>Background Research </a:t>
          </a:r>
        </a:p>
      </dgm:t>
    </dgm:pt>
    <dgm:pt modelId="{1A10FA35-8D43-4893-90DB-06013447705F}" type="parTrans" cxnId="{E95A55C1-F5E8-411A-AC61-984C2CE16144}">
      <dgm:prSet/>
      <dgm:spPr/>
      <dgm:t>
        <a:bodyPr/>
        <a:lstStyle/>
        <a:p>
          <a:endParaRPr lang="en-US" sz="2400"/>
        </a:p>
      </dgm:t>
    </dgm:pt>
    <dgm:pt modelId="{B1909709-D861-451C-B304-4BB522A841DC}" type="sibTrans" cxnId="{E95A55C1-F5E8-411A-AC61-984C2CE16144}">
      <dgm:prSet/>
      <dgm:spPr/>
      <dgm:t>
        <a:bodyPr/>
        <a:lstStyle/>
        <a:p>
          <a:endParaRPr lang="en-US"/>
        </a:p>
      </dgm:t>
    </dgm:pt>
    <dgm:pt modelId="{10D50D6A-9C47-4927-B781-3D3E6BE5BC66}">
      <dgm:prSet/>
      <dgm:spPr/>
      <dgm:t>
        <a:bodyPr/>
        <a:lstStyle/>
        <a:p>
          <a:pPr>
            <a:lnSpc>
              <a:spcPct val="100000"/>
            </a:lnSpc>
            <a:defRPr cap="all"/>
          </a:pPr>
          <a:r>
            <a:rPr lang="en-US"/>
            <a:t>Narrow Topic</a:t>
          </a:r>
        </a:p>
      </dgm:t>
    </dgm:pt>
    <dgm:pt modelId="{660AAA55-66D9-41E7-8D6E-9A0055F37B1C}" type="parTrans" cxnId="{84A4CF2D-F892-441C-B769-501A73575290}">
      <dgm:prSet/>
      <dgm:spPr/>
      <dgm:t>
        <a:bodyPr/>
        <a:lstStyle/>
        <a:p>
          <a:endParaRPr lang="en-US" sz="2400"/>
        </a:p>
      </dgm:t>
    </dgm:pt>
    <dgm:pt modelId="{381F12DB-FAFB-4E1F-9BA7-238656049040}" type="sibTrans" cxnId="{84A4CF2D-F892-441C-B769-501A73575290}">
      <dgm:prSet/>
      <dgm:spPr/>
      <dgm:t>
        <a:bodyPr/>
        <a:lstStyle/>
        <a:p>
          <a:endParaRPr lang="en-US"/>
        </a:p>
      </dgm:t>
    </dgm:pt>
    <dgm:pt modelId="{CD76FEDE-594A-44B2-BEB0-B1CEFED6BE55}">
      <dgm:prSet/>
      <dgm:spPr/>
      <dgm:t>
        <a:bodyPr/>
        <a:lstStyle/>
        <a:p>
          <a:pPr>
            <a:lnSpc>
              <a:spcPct val="100000"/>
            </a:lnSpc>
            <a:defRPr cap="all"/>
          </a:pPr>
          <a:r>
            <a:rPr lang="en-US"/>
            <a:t>Get Info</a:t>
          </a:r>
        </a:p>
      </dgm:t>
    </dgm:pt>
    <dgm:pt modelId="{87F9494E-588D-4757-877D-90D6D02EA3D6}" type="parTrans" cxnId="{1F356886-59C9-4B13-869D-047DA09F49C6}">
      <dgm:prSet/>
      <dgm:spPr/>
      <dgm:t>
        <a:bodyPr/>
        <a:lstStyle/>
        <a:p>
          <a:endParaRPr lang="en-US" sz="2400"/>
        </a:p>
      </dgm:t>
    </dgm:pt>
    <dgm:pt modelId="{B6E45722-908B-4D2E-9469-5A9426FCE2D4}" type="sibTrans" cxnId="{1F356886-59C9-4B13-869D-047DA09F49C6}">
      <dgm:prSet/>
      <dgm:spPr/>
      <dgm:t>
        <a:bodyPr/>
        <a:lstStyle/>
        <a:p>
          <a:endParaRPr lang="en-US"/>
        </a:p>
      </dgm:t>
    </dgm:pt>
    <dgm:pt modelId="{CF0AED07-E89F-4314-8AB3-61F63B923984}">
      <dgm:prSet/>
      <dgm:spPr/>
      <dgm:t>
        <a:bodyPr/>
        <a:lstStyle/>
        <a:p>
          <a:pPr>
            <a:lnSpc>
              <a:spcPct val="100000"/>
            </a:lnSpc>
            <a:defRPr cap="all"/>
          </a:pPr>
          <a:r>
            <a:rPr lang="en-US" dirty="0"/>
            <a:t>Analysis </a:t>
          </a:r>
        </a:p>
      </dgm:t>
    </dgm:pt>
    <dgm:pt modelId="{A6F08D81-38F1-4085-BE1F-0243E8B85159}" type="parTrans" cxnId="{93E4467B-17D7-487B-8F2E-923847AB4140}">
      <dgm:prSet/>
      <dgm:spPr/>
      <dgm:t>
        <a:bodyPr/>
        <a:lstStyle/>
        <a:p>
          <a:endParaRPr lang="en-US" sz="2400"/>
        </a:p>
      </dgm:t>
    </dgm:pt>
    <dgm:pt modelId="{AEF5C291-3D01-41DC-887B-D722D6B093FC}" type="sibTrans" cxnId="{93E4467B-17D7-487B-8F2E-923847AB4140}">
      <dgm:prSet/>
      <dgm:spPr/>
      <dgm:t>
        <a:bodyPr/>
        <a:lstStyle/>
        <a:p>
          <a:endParaRPr lang="en-US"/>
        </a:p>
      </dgm:t>
    </dgm:pt>
    <dgm:pt modelId="{B87D3C3A-A355-4DCD-A191-51E2C735E488}">
      <dgm:prSet/>
      <dgm:spPr/>
      <dgm:t>
        <a:bodyPr/>
        <a:lstStyle/>
        <a:p>
          <a:pPr>
            <a:lnSpc>
              <a:spcPct val="100000"/>
            </a:lnSpc>
            <a:defRPr cap="all"/>
          </a:pPr>
          <a:r>
            <a:rPr lang="en-US" dirty="0"/>
            <a:t>Develop Thesis</a:t>
          </a:r>
        </a:p>
      </dgm:t>
    </dgm:pt>
    <dgm:pt modelId="{FA97C964-BBF0-4BD1-A0F8-56355459B0A5}" type="parTrans" cxnId="{E3722E66-5872-47B0-8FDA-DCCEFC0B4B26}">
      <dgm:prSet/>
      <dgm:spPr/>
      <dgm:t>
        <a:bodyPr/>
        <a:lstStyle/>
        <a:p>
          <a:endParaRPr lang="en-US" sz="2400"/>
        </a:p>
      </dgm:t>
    </dgm:pt>
    <dgm:pt modelId="{0BE453B8-5C9B-4ACF-B274-28F1324ABA7F}" type="sibTrans" cxnId="{E3722E66-5872-47B0-8FDA-DCCEFC0B4B26}">
      <dgm:prSet/>
      <dgm:spPr/>
      <dgm:t>
        <a:bodyPr/>
        <a:lstStyle/>
        <a:p>
          <a:endParaRPr lang="en-US"/>
        </a:p>
      </dgm:t>
    </dgm:pt>
    <dgm:pt modelId="{BB7D19BC-21BD-4CF8-87EF-DD59389FC614}">
      <dgm:prSet/>
      <dgm:spPr/>
      <dgm:t>
        <a:bodyPr/>
        <a:lstStyle/>
        <a:p>
          <a:pPr>
            <a:lnSpc>
              <a:spcPct val="100000"/>
            </a:lnSpc>
            <a:defRPr cap="all"/>
          </a:pPr>
          <a:r>
            <a:rPr lang="en-US"/>
            <a:t>Conclusion </a:t>
          </a:r>
        </a:p>
      </dgm:t>
    </dgm:pt>
    <dgm:pt modelId="{5D1261A5-7384-4875-BCBA-CCA50B94A6E1}" type="parTrans" cxnId="{A884AA7E-5B7D-4F34-AACC-042847ED9104}">
      <dgm:prSet/>
      <dgm:spPr/>
      <dgm:t>
        <a:bodyPr/>
        <a:lstStyle/>
        <a:p>
          <a:endParaRPr lang="en-US" sz="2400"/>
        </a:p>
      </dgm:t>
    </dgm:pt>
    <dgm:pt modelId="{BFEB18C6-2CFD-4CEF-A0EA-53F3A85E73B9}" type="sibTrans" cxnId="{A884AA7E-5B7D-4F34-AACC-042847ED9104}">
      <dgm:prSet/>
      <dgm:spPr/>
      <dgm:t>
        <a:bodyPr/>
        <a:lstStyle/>
        <a:p>
          <a:endParaRPr lang="en-US"/>
        </a:p>
      </dgm:t>
    </dgm:pt>
    <dgm:pt modelId="{F0082E52-BBAB-46DC-B0BD-2C1B4567254B}" type="pres">
      <dgm:prSet presAssocID="{03AB2601-5C49-42E6-AA66-F0B034555206}" presName="root" presStyleCnt="0">
        <dgm:presLayoutVars>
          <dgm:dir/>
          <dgm:resizeHandles val="exact"/>
        </dgm:presLayoutVars>
      </dgm:prSet>
      <dgm:spPr/>
    </dgm:pt>
    <dgm:pt modelId="{787B0176-FAD4-4904-8FE9-B9AEDAAB8D2A}" type="pres">
      <dgm:prSet presAssocID="{55B38CBB-4031-4E71-8964-E83CAFA315D8}" presName="compNode" presStyleCnt="0"/>
      <dgm:spPr/>
    </dgm:pt>
    <dgm:pt modelId="{1601615C-5783-46FA-B7C8-6DAFFAE8559F}" type="pres">
      <dgm:prSet presAssocID="{55B38CBB-4031-4E71-8964-E83CAFA315D8}" presName="iconBgRect" presStyleLbl="bgShp" presStyleIdx="0" presStyleCnt="8"/>
      <dgm:spPr>
        <a:prstGeom prst="round2DiagRect">
          <a:avLst>
            <a:gd name="adj1" fmla="val 29727"/>
            <a:gd name="adj2" fmla="val 0"/>
          </a:avLst>
        </a:prstGeom>
      </dgm:spPr>
    </dgm:pt>
    <dgm:pt modelId="{DEE95789-44BE-43C6-81E1-368435FB4B0D}" type="pres">
      <dgm:prSet presAssocID="{55B38CBB-4031-4E71-8964-E83CAFA315D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CAD87611-A481-4757-A500-0258272F25C6}" type="pres">
      <dgm:prSet presAssocID="{55B38CBB-4031-4E71-8964-E83CAFA315D8}" presName="spaceRect" presStyleCnt="0"/>
      <dgm:spPr/>
    </dgm:pt>
    <dgm:pt modelId="{F0FDBDCC-0B21-4F9D-B0B3-DE745ACACCCD}" type="pres">
      <dgm:prSet presAssocID="{55B38CBB-4031-4E71-8964-E83CAFA315D8}" presName="textRect" presStyleLbl="revTx" presStyleIdx="0" presStyleCnt="8">
        <dgm:presLayoutVars>
          <dgm:chMax val="1"/>
          <dgm:chPref val="1"/>
        </dgm:presLayoutVars>
      </dgm:prSet>
      <dgm:spPr/>
    </dgm:pt>
    <dgm:pt modelId="{D3EE4CA8-65D2-4B90-B755-5CDD8A0BCFB4}" type="pres">
      <dgm:prSet presAssocID="{E5E8CDB6-D9FA-4EAF-B466-F4D8DDDB62F9}" presName="sibTrans" presStyleCnt="0"/>
      <dgm:spPr/>
    </dgm:pt>
    <dgm:pt modelId="{BE2D0C54-04AF-45C3-BBCA-1434C39B5283}" type="pres">
      <dgm:prSet presAssocID="{C05F131D-7C8E-49A8-8E08-08BDDB7084EF}" presName="compNode" presStyleCnt="0"/>
      <dgm:spPr/>
    </dgm:pt>
    <dgm:pt modelId="{FA45DC42-B945-4EE2-AB18-F2EEE687E14B}" type="pres">
      <dgm:prSet presAssocID="{C05F131D-7C8E-49A8-8E08-08BDDB7084EF}" presName="iconBgRect" presStyleLbl="bgShp" presStyleIdx="1" presStyleCnt="8"/>
      <dgm:spPr>
        <a:prstGeom prst="round2DiagRect">
          <a:avLst>
            <a:gd name="adj1" fmla="val 29727"/>
            <a:gd name="adj2" fmla="val 0"/>
          </a:avLst>
        </a:prstGeom>
      </dgm:spPr>
    </dgm:pt>
    <dgm:pt modelId="{BD0E11FA-E80E-4C8E-B62F-71C84E2F1638}" type="pres">
      <dgm:prSet presAssocID="{C05F131D-7C8E-49A8-8E08-08BDDB7084E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E739DE5-D438-46B0-8B73-7F6B14E9DA22}" type="pres">
      <dgm:prSet presAssocID="{C05F131D-7C8E-49A8-8E08-08BDDB7084EF}" presName="spaceRect" presStyleCnt="0"/>
      <dgm:spPr/>
    </dgm:pt>
    <dgm:pt modelId="{F7753F84-B5E4-49F8-8F89-554B6BB94573}" type="pres">
      <dgm:prSet presAssocID="{C05F131D-7C8E-49A8-8E08-08BDDB7084EF}" presName="textRect" presStyleLbl="revTx" presStyleIdx="1" presStyleCnt="8">
        <dgm:presLayoutVars>
          <dgm:chMax val="1"/>
          <dgm:chPref val="1"/>
        </dgm:presLayoutVars>
      </dgm:prSet>
      <dgm:spPr/>
    </dgm:pt>
    <dgm:pt modelId="{7F848DA5-F0FF-435C-B5F2-940BF484EE36}" type="pres">
      <dgm:prSet presAssocID="{C4AE0197-70C8-4868-B2DA-8CC59841A5DA}" presName="sibTrans" presStyleCnt="0"/>
      <dgm:spPr/>
    </dgm:pt>
    <dgm:pt modelId="{CFD82C5C-9165-4082-B203-7B01FFC5C096}" type="pres">
      <dgm:prSet presAssocID="{BE934B42-ED4C-44A2-AC3F-639808AB789F}" presName="compNode" presStyleCnt="0"/>
      <dgm:spPr/>
    </dgm:pt>
    <dgm:pt modelId="{C788575D-3B32-4286-85AC-8DA03DA56C38}" type="pres">
      <dgm:prSet presAssocID="{BE934B42-ED4C-44A2-AC3F-639808AB789F}" presName="iconBgRect" presStyleLbl="bgShp" presStyleIdx="2" presStyleCnt="8"/>
      <dgm:spPr>
        <a:prstGeom prst="round2DiagRect">
          <a:avLst>
            <a:gd name="adj1" fmla="val 29727"/>
            <a:gd name="adj2" fmla="val 0"/>
          </a:avLst>
        </a:prstGeom>
      </dgm:spPr>
    </dgm:pt>
    <dgm:pt modelId="{4D24CC18-8711-453E-AD08-0566249C8F6C}" type="pres">
      <dgm:prSet presAssocID="{BE934B42-ED4C-44A2-AC3F-639808AB789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2127764-B67E-46B0-9D3E-2438558B49A2}" type="pres">
      <dgm:prSet presAssocID="{BE934B42-ED4C-44A2-AC3F-639808AB789F}" presName="spaceRect" presStyleCnt="0"/>
      <dgm:spPr/>
    </dgm:pt>
    <dgm:pt modelId="{F305E30D-E87B-42B2-817A-9B339E535C2A}" type="pres">
      <dgm:prSet presAssocID="{BE934B42-ED4C-44A2-AC3F-639808AB789F}" presName="textRect" presStyleLbl="revTx" presStyleIdx="2" presStyleCnt="8">
        <dgm:presLayoutVars>
          <dgm:chMax val="1"/>
          <dgm:chPref val="1"/>
        </dgm:presLayoutVars>
      </dgm:prSet>
      <dgm:spPr/>
    </dgm:pt>
    <dgm:pt modelId="{1D4005E3-F39C-476E-A0D6-3734B039F51B}" type="pres">
      <dgm:prSet presAssocID="{B1909709-D861-451C-B304-4BB522A841DC}" presName="sibTrans" presStyleCnt="0"/>
      <dgm:spPr/>
    </dgm:pt>
    <dgm:pt modelId="{9575D0F3-AB1B-401D-B89F-EF8D38EFAE6C}" type="pres">
      <dgm:prSet presAssocID="{10D50D6A-9C47-4927-B781-3D3E6BE5BC66}" presName="compNode" presStyleCnt="0"/>
      <dgm:spPr/>
    </dgm:pt>
    <dgm:pt modelId="{D821EA3D-8D6B-4958-B175-0EC5BD849C49}" type="pres">
      <dgm:prSet presAssocID="{10D50D6A-9C47-4927-B781-3D3E6BE5BC66}" presName="iconBgRect" presStyleLbl="bgShp" presStyleIdx="3" presStyleCnt="8"/>
      <dgm:spPr>
        <a:prstGeom prst="round2DiagRect">
          <a:avLst>
            <a:gd name="adj1" fmla="val 29727"/>
            <a:gd name="adj2" fmla="val 0"/>
          </a:avLst>
        </a:prstGeom>
      </dgm:spPr>
    </dgm:pt>
    <dgm:pt modelId="{DC914F31-81C3-4545-9240-8495F4DF951E}" type="pres">
      <dgm:prSet presAssocID="{10D50D6A-9C47-4927-B781-3D3E6BE5BC6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CA437B76-D40C-4EBD-9C03-A15ABFAE9A8D}" type="pres">
      <dgm:prSet presAssocID="{10D50D6A-9C47-4927-B781-3D3E6BE5BC66}" presName="spaceRect" presStyleCnt="0"/>
      <dgm:spPr/>
    </dgm:pt>
    <dgm:pt modelId="{A8D540FF-9FCE-475E-9FF4-03700BD0E57A}" type="pres">
      <dgm:prSet presAssocID="{10D50D6A-9C47-4927-B781-3D3E6BE5BC66}" presName="textRect" presStyleLbl="revTx" presStyleIdx="3" presStyleCnt="8">
        <dgm:presLayoutVars>
          <dgm:chMax val="1"/>
          <dgm:chPref val="1"/>
        </dgm:presLayoutVars>
      </dgm:prSet>
      <dgm:spPr/>
    </dgm:pt>
    <dgm:pt modelId="{5F441854-0FA1-469B-A8D5-463B1EF1A32B}" type="pres">
      <dgm:prSet presAssocID="{381F12DB-FAFB-4E1F-9BA7-238656049040}" presName="sibTrans" presStyleCnt="0"/>
      <dgm:spPr/>
    </dgm:pt>
    <dgm:pt modelId="{996690F0-6C5E-4EBF-B147-D85C12A21ECF}" type="pres">
      <dgm:prSet presAssocID="{CD76FEDE-594A-44B2-BEB0-B1CEFED6BE55}" presName="compNode" presStyleCnt="0"/>
      <dgm:spPr/>
    </dgm:pt>
    <dgm:pt modelId="{7EE5E32B-2B82-4124-9BB3-5A6FA7CA6A5F}" type="pres">
      <dgm:prSet presAssocID="{CD76FEDE-594A-44B2-BEB0-B1CEFED6BE55}" presName="iconBgRect" presStyleLbl="bgShp" presStyleIdx="4" presStyleCnt="8"/>
      <dgm:spPr>
        <a:prstGeom prst="round2DiagRect">
          <a:avLst>
            <a:gd name="adj1" fmla="val 29727"/>
            <a:gd name="adj2" fmla="val 0"/>
          </a:avLst>
        </a:prstGeom>
      </dgm:spPr>
    </dgm:pt>
    <dgm:pt modelId="{1F7DE772-35D6-45BD-A502-FCF9EF711807}" type="pres">
      <dgm:prSet presAssocID="{CD76FEDE-594A-44B2-BEB0-B1CEFED6BE5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formation"/>
        </a:ext>
      </dgm:extLst>
    </dgm:pt>
    <dgm:pt modelId="{3A735BB8-8D1A-4CBB-8663-DDA352CF0CE2}" type="pres">
      <dgm:prSet presAssocID="{CD76FEDE-594A-44B2-BEB0-B1CEFED6BE55}" presName="spaceRect" presStyleCnt="0"/>
      <dgm:spPr/>
    </dgm:pt>
    <dgm:pt modelId="{205A2E6C-D1EE-4912-95F3-F7E1A00C1BB0}" type="pres">
      <dgm:prSet presAssocID="{CD76FEDE-594A-44B2-BEB0-B1CEFED6BE55}" presName="textRect" presStyleLbl="revTx" presStyleIdx="4" presStyleCnt="8">
        <dgm:presLayoutVars>
          <dgm:chMax val="1"/>
          <dgm:chPref val="1"/>
        </dgm:presLayoutVars>
      </dgm:prSet>
      <dgm:spPr/>
    </dgm:pt>
    <dgm:pt modelId="{22A128E5-C550-4A4C-BF58-2A76BF2D96C4}" type="pres">
      <dgm:prSet presAssocID="{B6E45722-908B-4D2E-9469-5A9426FCE2D4}" presName="sibTrans" presStyleCnt="0"/>
      <dgm:spPr/>
    </dgm:pt>
    <dgm:pt modelId="{44DC48F4-D1DD-4474-84C0-BD17D47A5EC6}" type="pres">
      <dgm:prSet presAssocID="{CF0AED07-E89F-4314-8AB3-61F63B923984}" presName="compNode" presStyleCnt="0"/>
      <dgm:spPr/>
    </dgm:pt>
    <dgm:pt modelId="{91D4463D-C440-4AA8-AA52-591E32E82290}" type="pres">
      <dgm:prSet presAssocID="{CF0AED07-E89F-4314-8AB3-61F63B923984}" presName="iconBgRect" presStyleLbl="bgShp" presStyleIdx="5" presStyleCnt="8"/>
      <dgm:spPr>
        <a:prstGeom prst="round2DiagRect">
          <a:avLst>
            <a:gd name="adj1" fmla="val 29727"/>
            <a:gd name="adj2" fmla="val 0"/>
          </a:avLst>
        </a:prstGeom>
      </dgm:spPr>
    </dgm:pt>
    <dgm:pt modelId="{BF84DE42-C248-46B0-AE6B-81F55FC04AA5}" type="pres">
      <dgm:prSet presAssocID="{CF0AED07-E89F-4314-8AB3-61F63B92398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r chart"/>
        </a:ext>
      </dgm:extLst>
    </dgm:pt>
    <dgm:pt modelId="{A8ADD7F3-5FBC-44BE-B455-CEC98E027E7B}" type="pres">
      <dgm:prSet presAssocID="{CF0AED07-E89F-4314-8AB3-61F63B923984}" presName="spaceRect" presStyleCnt="0"/>
      <dgm:spPr/>
    </dgm:pt>
    <dgm:pt modelId="{661C11B2-DFF3-45C8-89FD-F0F6DE8B06CA}" type="pres">
      <dgm:prSet presAssocID="{CF0AED07-E89F-4314-8AB3-61F63B923984}" presName="textRect" presStyleLbl="revTx" presStyleIdx="5" presStyleCnt="8">
        <dgm:presLayoutVars>
          <dgm:chMax val="1"/>
          <dgm:chPref val="1"/>
        </dgm:presLayoutVars>
      </dgm:prSet>
      <dgm:spPr/>
    </dgm:pt>
    <dgm:pt modelId="{923952B4-C82A-43E8-B488-1CAA5A59D840}" type="pres">
      <dgm:prSet presAssocID="{AEF5C291-3D01-41DC-887B-D722D6B093FC}" presName="sibTrans" presStyleCnt="0"/>
      <dgm:spPr/>
    </dgm:pt>
    <dgm:pt modelId="{2BC03919-D97B-489E-8A8C-FFF7A777B16A}" type="pres">
      <dgm:prSet presAssocID="{B87D3C3A-A355-4DCD-A191-51E2C735E488}" presName="compNode" presStyleCnt="0"/>
      <dgm:spPr/>
    </dgm:pt>
    <dgm:pt modelId="{A9EAE3D5-9214-4C03-AF2B-4C0F12C51E97}" type="pres">
      <dgm:prSet presAssocID="{B87D3C3A-A355-4DCD-A191-51E2C735E488}" presName="iconBgRect" presStyleLbl="bgShp" presStyleIdx="6" presStyleCnt="8"/>
      <dgm:spPr>
        <a:prstGeom prst="round2DiagRect">
          <a:avLst>
            <a:gd name="adj1" fmla="val 29727"/>
            <a:gd name="adj2" fmla="val 0"/>
          </a:avLst>
        </a:prstGeom>
      </dgm:spPr>
    </dgm:pt>
    <dgm:pt modelId="{7CF95912-D8A7-438A-9EB9-4E359DBBEDD7}" type="pres">
      <dgm:prSet presAssocID="{B87D3C3A-A355-4DCD-A191-51E2C735E48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ncil"/>
        </a:ext>
      </dgm:extLst>
    </dgm:pt>
    <dgm:pt modelId="{56ECBF8B-340F-4D25-BC3E-2E80754B4B6F}" type="pres">
      <dgm:prSet presAssocID="{B87D3C3A-A355-4DCD-A191-51E2C735E488}" presName="spaceRect" presStyleCnt="0"/>
      <dgm:spPr/>
    </dgm:pt>
    <dgm:pt modelId="{2DDCCB01-74D3-495F-AA72-C0032DC4B69E}" type="pres">
      <dgm:prSet presAssocID="{B87D3C3A-A355-4DCD-A191-51E2C735E488}" presName="textRect" presStyleLbl="revTx" presStyleIdx="6" presStyleCnt="8">
        <dgm:presLayoutVars>
          <dgm:chMax val="1"/>
          <dgm:chPref val="1"/>
        </dgm:presLayoutVars>
      </dgm:prSet>
      <dgm:spPr/>
    </dgm:pt>
    <dgm:pt modelId="{336B14F4-1206-4C57-883D-8E384E2A09FA}" type="pres">
      <dgm:prSet presAssocID="{0BE453B8-5C9B-4ACF-B274-28F1324ABA7F}" presName="sibTrans" presStyleCnt="0"/>
      <dgm:spPr/>
    </dgm:pt>
    <dgm:pt modelId="{50207CE8-E758-4682-A700-43131E75A140}" type="pres">
      <dgm:prSet presAssocID="{BB7D19BC-21BD-4CF8-87EF-DD59389FC614}" presName="compNode" presStyleCnt="0"/>
      <dgm:spPr/>
    </dgm:pt>
    <dgm:pt modelId="{040C3889-4E1A-4BF7-B444-B549A3A0D951}" type="pres">
      <dgm:prSet presAssocID="{BB7D19BC-21BD-4CF8-87EF-DD59389FC614}" presName="iconBgRect" presStyleLbl="bgShp" presStyleIdx="7" presStyleCnt="8"/>
      <dgm:spPr>
        <a:prstGeom prst="round2DiagRect">
          <a:avLst>
            <a:gd name="adj1" fmla="val 29727"/>
            <a:gd name="adj2" fmla="val 0"/>
          </a:avLst>
        </a:prstGeom>
      </dgm:spPr>
    </dgm:pt>
    <dgm:pt modelId="{E08CED07-2A97-4AD8-AE72-F15DFD05259F}" type="pres">
      <dgm:prSet presAssocID="{BB7D19BC-21BD-4CF8-87EF-DD59389FC61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Gavel"/>
        </a:ext>
      </dgm:extLst>
    </dgm:pt>
    <dgm:pt modelId="{B8540318-E5BC-4DF8-8C47-639466D9759F}" type="pres">
      <dgm:prSet presAssocID="{BB7D19BC-21BD-4CF8-87EF-DD59389FC614}" presName="spaceRect" presStyleCnt="0"/>
      <dgm:spPr/>
    </dgm:pt>
    <dgm:pt modelId="{16DD7AF6-950D-4711-B250-15EECFFBB2E3}" type="pres">
      <dgm:prSet presAssocID="{BB7D19BC-21BD-4CF8-87EF-DD59389FC614}" presName="textRect" presStyleLbl="revTx" presStyleIdx="7" presStyleCnt="8">
        <dgm:presLayoutVars>
          <dgm:chMax val="1"/>
          <dgm:chPref val="1"/>
        </dgm:presLayoutVars>
      </dgm:prSet>
      <dgm:spPr/>
    </dgm:pt>
  </dgm:ptLst>
  <dgm:cxnLst>
    <dgm:cxn modelId="{7AE29005-FCDF-4A12-8CD3-13FB00DED422}" type="presOf" srcId="{BB7D19BC-21BD-4CF8-87EF-DD59389FC614}" destId="{16DD7AF6-950D-4711-B250-15EECFFBB2E3}" srcOrd="0" destOrd="0" presId="urn:microsoft.com/office/officeart/2018/5/layout/IconLeafLabelList"/>
    <dgm:cxn modelId="{C60AAB06-3DD2-41ED-90EA-E17B5158A720}" type="presOf" srcId="{C05F131D-7C8E-49A8-8E08-08BDDB7084EF}" destId="{F7753F84-B5E4-49F8-8F89-554B6BB94573}" srcOrd="0" destOrd="0" presId="urn:microsoft.com/office/officeart/2018/5/layout/IconLeafLabelList"/>
    <dgm:cxn modelId="{3A898B12-B5E8-4786-9A71-F49419050008}" srcId="{03AB2601-5C49-42E6-AA66-F0B034555206}" destId="{C05F131D-7C8E-49A8-8E08-08BDDB7084EF}" srcOrd="1" destOrd="0" parTransId="{56C4C792-D9E8-4156-B418-2C5B8562DB1A}" sibTransId="{C4AE0197-70C8-4868-B2DA-8CC59841A5DA}"/>
    <dgm:cxn modelId="{84A4CF2D-F892-441C-B769-501A73575290}" srcId="{03AB2601-5C49-42E6-AA66-F0B034555206}" destId="{10D50D6A-9C47-4927-B781-3D3E6BE5BC66}" srcOrd="3" destOrd="0" parTransId="{660AAA55-66D9-41E7-8D6E-9A0055F37B1C}" sibTransId="{381F12DB-FAFB-4E1F-9BA7-238656049040}"/>
    <dgm:cxn modelId="{E3722E66-5872-47B0-8FDA-DCCEFC0B4B26}" srcId="{03AB2601-5C49-42E6-AA66-F0B034555206}" destId="{B87D3C3A-A355-4DCD-A191-51E2C735E488}" srcOrd="6" destOrd="0" parTransId="{FA97C964-BBF0-4BD1-A0F8-56355459B0A5}" sibTransId="{0BE453B8-5C9B-4ACF-B274-28F1324ABA7F}"/>
    <dgm:cxn modelId="{CBEF3870-0FB9-4590-8817-2006F1A82D0E}" type="presOf" srcId="{10D50D6A-9C47-4927-B781-3D3E6BE5BC66}" destId="{A8D540FF-9FCE-475E-9FF4-03700BD0E57A}" srcOrd="0" destOrd="0" presId="urn:microsoft.com/office/officeart/2018/5/layout/IconLeafLabelList"/>
    <dgm:cxn modelId="{93E4467B-17D7-487B-8F2E-923847AB4140}" srcId="{03AB2601-5C49-42E6-AA66-F0B034555206}" destId="{CF0AED07-E89F-4314-8AB3-61F63B923984}" srcOrd="5" destOrd="0" parTransId="{A6F08D81-38F1-4085-BE1F-0243E8B85159}" sibTransId="{AEF5C291-3D01-41DC-887B-D722D6B093FC}"/>
    <dgm:cxn modelId="{A884AA7E-5B7D-4F34-AACC-042847ED9104}" srcId="{03AB2601-5C49-42E6-AA66-F0B034555206}" destId="{BB7D19BC-21BD-4CF8-87EF-DD59389FC614}" srcOrd="7" destOrd="0" parTransId="{5D1261A5-7384-4875-BCBA-CCA50B94A6E1}" sibTransId="{BFEB18C6-2CFD-4CEF-A0EA-53F3A85E73B9}"/>
    <dgm:cxn modelId="{B1FCB67F-B652-467C-BA03-14FC40848A8E}" srcId="{03AB2601-5C49-42E6-AA66-F0B034555206}" destId="{55B38CBB-4031-4E71-8964-E83CAFA315D8}" srcOrd="0" destOrd="0" parTransId="{1B617F23-80FF-453E-A0D9-700668F696DB}" sibTransId="{E5E8CDB6-D9FA-4EAF-B466-F4D8DDDB62F9}"/>
    <dgm:cxn modelId="{1A442080-3F8B-49E1-8C6C-8E481EE136DF}" type="presOf" srcId="{55B38CBB-4031-4E71-8964-E83CAFA315D8}" destId="{F0FDBDCC-0B21-4F9D-B0B3-DE745ACACCCD}" srcOrd="0" destOrd="0" presId="urn:microsoft.com/office/officeart/2018/5/layout/IconLeafLabelList"/>
    <dgm:cxn modelId="{1F356886-59C9-4B13-869D-047DA09F49C6}" srcId="{03AB2601-5C49-42E6-AA66-F0B034555206}" destId="{CD76FEDE-594A-44B2-BEB0-B1CEFED6BE55}" srcOrd="4" destOrd="0" parTransId="{87F9494E-588D-4757-877D-90D6D02EA3D6}" sibTransId="{B6E45722-908B-4D2E-9469-5A9426FCE2D4}"/>
    <dgm:cxn modelId="{3C6D17A0-28C3-4AF5-A98B-069C8B29825D}" type="presOf" srcId="{B87D3C3A-A355-4DCD-A191-51E2C735E488}" destId="{2DDCCB01-74D3-495F-AA72-C0032DC4B69E}" srcOrd="0" destOrd="0" presId="urn:microsoft.com/office/officeart/2018/5/layout/IconLeafLabelList"/>
    <dgm:cxn modelId="{EE53D7B1-79D4-4DE1-8E75-9609B1CFADCF}" type="presOf" srcId="{BE934B42-ED4C-44A2-AC3F-639808AB789F}" destId="{F305E30D-E87B-42B2-817A-9B339E535C2A}" srcOrd="0" destOrd="0" presId="urn:microsoft.com/office/officeart/2018/5/layout/IconLeafLabelList"/>
    <dgm:cxn modelId="{88F140C1-D017-4842-BFD0-823A5596368B}" type="presOf" srcId="{CD76FEDE-594A-44B2-BEB0-B1CEFED6BE55}" destId="{205A2E6C-D1EE-4912-95F3-F7E1A00C1BB0}" srcOrd="0" destOrd="0" presId="urn:microsoft.com/office/officeart/2018/5/layout/IconLeafLabelList"/>
    <dgm:cxn modelId="{E95A55C1-F5E8-411A-AC61-984C2CE16144}" srcId="{03AB2601-5C49-42E6-AA66-F0B034555206}" destId="{BE934B42-ED4C-44A2-AC3F-639808AB789F}" srcOrd="2" destOrd="0" parTransId="{1A10FA35-8D43-4893-90DB-06013447705F}" sibTransId="{B1909709-D861-451C-B304-4BB522A841DC}"/>
    <dgm:cxn modelId="{4EA9FEDC-D746-4B89-847A-95F06EB9FD63}" type="presOf" srcId="{CF0AED07-E89F-4314-8AB3-61F63B923984}" destId="{661C11B2-DFF3-45C8-89FD-F0F6DE8B06CA}" srcOrd="0" destOrd="0" presId="urn:microsoft.com/office/officeart/2018/5/layout/IconLeafLabelList"/>
    <dgm:cxn modelId="{F6FE04F6-E6CA-46CE-9F79-3A8DF6B6866D}" type="presOf" srcId="{03AB2601-5C49-42E6-AA66-F0B034555206}" destId="{F0082E52-BBAB-46DC-B0BD-2C1B4567254B}" srcOrd="0" destOrd="0" presId="urn:microsoft.com/office/officeart/2018/5/layout/IconLeafLabelList"/>
    <dgm:cxn modelId="{3004B256-8566-4BBB-83F7-94123FCE4ED0}" type="presParOf" srcId="{F0082E52-BBAB-46DC-B0BD-2C1B4567254B}" destId="{787B0176-FAD4-4904-8FE9-B9AEDAAB8D2A}" srcOrd="0" destOrd="0" presId="urn:microsoft.com/office/officeart/2018/5/layout/IconLeafLabelList"/>
    <dgm:cxn modelId="{6B8FF2A7-4DAD-435D-BD3E-B4596B50CA0F}" type="presParOf" srcId="{787B0176-FAD4-4904-8FE9-B9AEDAAB8D2A}" destId="{1601615C-5783-46FA-B7C8-6DAFFAE8559F}" srcOrd="0" destOrd="0" presId="urn:microsoft.com/office/officeart/2018/5/layout/IconLeafLabelList"/>
    <dgm:cxn modelId="{FE3D7A45-31DE-42CA-A85A-A9D640BF37F6}" type="presParOf" srcId="{787B0176-FAD4-4904-8FE9-B9AEDAAB8D2A}" destId="{DEE95789-44BE-43C6-81E1-368435FB4B0D}" srcOrd="1" destOrd="0" presId="urn:microsoft.com/office/officeart/2018/5/layout/IconLeafLabelList"/>
    <dgm:cxn modelId="{F0E375C6-86A4-4D69-A107-B70F0C54C538}" type="presParOf" srcId="{787B0176-FAD4-4904-8FE9-B9AEDAAB8D2A}" destId="{CAD87611-A481-4757-A500-0258272F25C6}" srcOrd="2" destOrd="0" presId="urn:microsoft.com/office/officeart/2018/5/layout/IconLeafLabelList"/>
    <dgm:cxn modelId="{5101DF93-4B24-4A07-AA58-B2C441DC9316}" type="presParOf" srcId="{787B0176-FAD4-4904-8FE9-B9AEDAAB8D2A}" destId="{F0FDBDCC-0B21-4F9D-B0B3-DE745ACACCCD}" srcOrd="3" destOrd="0" presId="urn:microsoft.com/office/officeart/2018/5/layout/IconLeafLabelList"/>
    <dgm:cxn modelId="{FE1BA62F-CCF5-4001-B17F-7C96406F037F}" type="presParOf" srcId="{F0082E52-BBAB-46DC-B0BD-2C1B4567254B}" destId="{D3EE4CA8-65D2-4B90-B755-5CDD8A0BCFB4}" srcOrd="1" destOrd="0" presId="urn:microsoft.com/office/officeart/2018/5/layout/IconLeafLabelList"/>
    <dgm:cxn modelId="{916010A3-63B9-49F5-B35F-F80D20CC1977}" type="presParOf" srcId="{F0082E52-BBAB-46DC-B0BD-2C1B4567254B}" destId="{BE2D0C54-04AF-45C3-BBCA-1434C39B5283}" srcOrd="2" destOrd="0" presId="urn:microsoft.com/office/officeart/2018/5/layout/IconLeafLabelList"/>
    <dgm:cxn modelId="{E5C3632B-EFC8-4C7F-B2DE-5091734D7E5C}" type="presParOf" srcId="{BE2D0C54-04AF-45C3-BBCA-1434C39B5283}" destId="{FA45DC42-B945-4EE2-AB18-F2EEE687E14B}" srcOrd="0" destOrd="0" presId="urn:microsoft.com/office/officeart/2018/5/layout/IconLeafLabelList"/>
    <dgm:cxn modelId="{D6D5C622-5B11-4F61-9A2E-FDA828ADB21B}" type="presParOf" srcId="{BE2D0C54-04AF-45C3-BBCA-1434C39B5283}" destId="{BD0E11FA-E80E-4C8E-B62F-71C84E2F1638}" srcOrd="1" destOrd="0" presId="urn:microsoft.com/office/officeart/2018/5/layout/IconLeafLabelList"/>
    <dgm:cxn modelId="{E7EF0875-EC02-439F-8CC2-8B7C078823A6}" type="presParOf" srcId="{BE2D0C54-04AF-45C3-BBCA-1434C39B5283}" destId="{EE739DE5-D438-46B0-8B73-7F6B14E9DA22}" srcOrd="2" destOrd="0" presId="urn:microsoft.com/office/officeart/2018/5/layout/IconLeafLabelList"/>
    <dgm:cxn modelId="{E3809662-8813-4E43-802E-702D963E77E3}" type="presParOf" srcId="{BE2D0C54-04AF-45C3-BBCA-1434C39B5283}" destId="{F7753F84-B5E4-49F8-8F89-554B6BB94573}" srcOrd="3" destOrd="0" presId="urn:microsoft.com/office/officeart/2018/5/layout/IconLeafLabelList"/>
    <dgm:cxn modelId="{BF920EA8-25DD-49C3-BE96-F64C85583128}" type="presParOf" srcId="{F0082E52-BBAB-46DC-B0BD-2C1B4567254B}" destId="{7F848DA5-F0FF-435C-B5F2-940BF484EE36}" srcOrd="3" destOrd="0" presId="urn:microsoft.com/office/officeart/2018/5/layout/IconLeafLabelList"/>
    <dgm:cxn modelId="{BF95EF2C-3262-4CDE-BD27-F2E3242C753A}" type="presParOf" srcId="{F0082E52-BBAB-46DC-B0BD-2C1B4567254B}" destId="{CFD82C5C-9165-4082-B203-7B01FFC5C096}" srcOrd="4" destOrd="0" presId="urn:microsoft.com/office/officeart/2018/5/layout/IconLeafLabelList"/>
    <dgm:cxn modelId="{126625A2-0701-4BF5-B5FC-747A94828FEB}" type="presParOf" srcId="{CFD82C5C-9165-4082-B203-7B01FFC5C096}" destId="{C788575D-3B32-4286-85AC-8DA03DA56C38}" srcOrd="0" destOrd="0" presId="urn:microsoft.com/office/officeart/2018/5/layout/IconLeafLabelList"/>
    <dgm:cxn modelId="{FDA0864B-4FEE-4D87-80C6-0ED7E12F6927}" type="presParOf" srcId="{CFD82C5C-9165-4082-B203-7B01FFC5C096}" destId="{4D24CC18-8711-453E-AD08-0566249C8F6C}" srcOrd="1" destOrd="0" presId="urn:microsoft.com/office/officeart/2018/5/layout/IconLeafLabelList"/>
    <dgm:cxn modelId="{3AC84191-39EE-4FED-B0C3-A3409F97C9D1}" type="presParOf" srcId="{CFD82C5C-9165-4082-B203-7B01FFC5C096}" destId="{72127764-B67E-46B0-9D3E-2438558B49A2}" srcOrd="2" destOrd="0" presId="urn:microsoft.com/office/officeart/2018/5/layout/IconLeafLabelList"/>
    <dgm:cxn modelId="{DD7F7237-5820-473A-81CE-F3FA4D72D0F1}" type="presParOf" srcId="{CFD82C5C-9165-4082-B203-7B01FFC5C096}" destId="{F305E30D-E87B-42B2-817A-9B339E535C2A}" srcOrd="3" destOrd="0" presId="urn:microsoft.com/office/officeart/2018/5/layout/IconLeafLabelList"/>
    <dgm:cxn modelId="{B58EDA43-175F-4FC6-99C3-203232591BAE}" type="presParOf" srcId="{F0082E52-BBAB-46DC-B0BD-2C1B4567254B}" destId="{1D4005E3-F39C-476E-A0D6-3734B039F51B}" srcOrd="5" destOrd="0" presId="urn:microsoft.com/office/officeart/2018/5/layout/IconLeafLabelList"/>
    <dgm:cxn modelId="{303C4E1F-FED7-4A58-9461-D605751EFD41}" type="presParOf" srcId="{F0082E52-BBAB-46DC-B0BD-2C1B4567254B}" destId="{9575D0F3-AB1B-401D-B89F-EF8D38EFAE6C}" srcOrd="6" destOrd="0" presId="urn:microsoft.com/office/officeart/2018/5/layout/IconLeafLabelList"/>
    <dgm:cxn modelId="{68642101-03BD-4771-AF7E-BA6413C47179}" type="presParOf" srcId="{9575D0F3-AB1B-401D-B89F-EF8D38EFAE6C}" destId="{D821EA3D-8D6B-4958-B175-0EC5BD849C49}" srcOrd="0" destOrd="0" presId="urn:microsoft.com/office/officeart/2018/5/layout/IconLeafLabelList"/>
    <dgm:cxn modelId="{FFB9597B-91F1-412A-ACC0-6A96DF552D13}" type="presParOf" srcId="{9575D0F3-AB1B-401D-B89F-EF8D38EFAE6C}" destId="{DC914F31-81C3-4545-9240-8495F4DF951E}" srcOrd="1" destOrd="0" presId="urn:microsoft.com/office/officeart/2018/5/layout/IconLeafLabelList"/>
    <dgm:cxn modelId="{BFE6D9A1-6E6B-42BE-B2EB-F484AD4E4B97}" type="presParOf" srcId="{9575D0F3-AB1B-401D-B89F-EF8D38EFAE6C}" destId="{CA437B76-D40C-4EBD-9C03-A15ABFAE9A8D}" srcOrd="2" destOrd="0" presId="urn:microsoft.com/office/officeart/2018/5/layout/IconLeafLabelList"/>
    <dgm:cxn modelId="{50626B0A-B59B-4E92-8A72-D4CEEEC1453E}" type="presParOf" srcId="{9575D0F3-AB1B-401D-B89F-EF8D38EFAE6C}" destId="{A8D540FF-9FCE-475E-9FF4-03700BD0E57A}" srcOrd="3" destOrd="0" presId="urn:microsoft.com/office/officeart/2018/5/layout/IconLeafLabelList"/>
    <dgm:cxn modelId="{969397B0-3D35-4C9C-A50E-E1E766870C96}" type="presParOf" srcId="{F0082E52-BBAB-46DC-B0BD-2C1B4567254B}" destId="{5F441854-0FA1-469B-A8D5-463B1EF1A32B}" srcOrd="7" destOrd="0" presId="urn:microsoft.com/office/officeart/2018/5/layout/IconLeafLabelList"/>
    <dgm:cxn modelId="{AA850869-9DDF-4B60-A79E-6D90C17D9E01}" type="presParOf" srcId="{F0082E52-BBAB-46DC-B0BD-2C1B4567254B}" destId="{996690F0-6C5E-4EBF-B147-D85C12A21ECF}" srcOrd="8" destOrd="0" presId="urn:microsoft.com/office/officeart/2018/5/layout/IconLeafLabelList"/>
    <dgm:cxn modelId="{CA0AF716-9CA0-4649-A1E9-EE0811C9005B}" type="presParOf" srcId="{996690F0-6C5E-4EBF-B147-D85C12A21ECF}" destId="{7EE5E32B-2B82-4124-9BB3-5A6FA7CA6A5F}" srcOrd="0" destOrd="0" presId="urn:microsoft.com/office/officeart/2018/5/layout/IconLeafLabelList"/>
    <dgm:cxn modelId="{965F4BEC-0912-4941-B71D-D16A87B2701C}" type="presParOf" srcId="{996690F0-6C5E-4EBF-B147-D85C12A21ECF}" destId="{1F7DE772-35D6-45BD-A502-FCF9EF711807}" srcOrd="1" destOrd="0" presId="urn:microsoft.com/office/officeart/2018/5/layout/IconLeafLabelList"/>
    <dgm:cxn modelId="{4C2F56A5-C6CE-4F6B-982E-693EEB85099E}" type="presParOf" srcId="{996690F0-6C5E-4EBF-B147-D85C12A21ECF}" destId="{3A735BB8-8D1A-4CBB-8663-DDA352CF0CE2}" srcOrd="2" destOrd="0" presId="urn:microsoft.com/office/officeart/2018/5/layout/IconLeafLabelList"/>
    <dgm:cxn modelId="{FEF67C13-81C3-4963-99F3-8DAC7C52D076}" type="presParOf" srcId="{996690F0-6C5E-4EBF-B147-D85C12A21ECF}" destId="{205A2E6C-D1EE-4912-95F3-F7E1A00C1BB0}" srcOrd="3" destOrd="0" presId="urn:microsoft.com/office/officeart/2018/5/layout/IconLeafLabelList"/>
    <dgm:cxn modelId="{E5CC6F91-90DD-4B8F-B1F7-006B740D4E3A}" type="presParOf" srcId="{F0082E52-BBAB-46DC-B0BD-2C1B4567254B}" destId="{22A128E5-C550-4A4C-BF58-2A76BF2D96C4}" srcOrd="9" destOrd="0" presId="urn:microsoft.com/office/officeart/2018/5/layout/IconLeafLabelList"/>
    <dgm:cxn modelId="{CF2F8092-8707-4251-A127-F6F2AB451D76}" type="presParOf" srcId="{F0082E52-BBAB-46DC-B0BD-2C1B4567254B}" destId="{44DC48F4-D1DD-4474-84C0-BD17D47A5EC6}" srcOrd="10" destOrd="0" presId="urn:microsoft.com/office/officeart/2018/5/layout/IconLeafLabelList"/>
    <dgm:cxn modelId="{41710EAE-0528-44DB-82A5-033204370AFF}" type="presParOf" srcId="{44DC48F4-D1DD-4474-84C0-BD17D47A5EC6}" destId="{91D4463D-C440-4AA8-AA52-591E32E82290}" srcOrd="0" destOrd="0" presId="urn:microsoft.com/office/officeart/2018/5/layout/IconLeafLabelList"/>
    <dgm:cxn modelId="{8D3E86C9-E2E1-4FC4-BDF8-7F71AFCC6D82}" type="presParOf" srcId="{44DC48F4-D1DD-4474-84C0-BD17D47A5EC6}" destId="{BF84DE42-C248-46B0-AE6B-81F55FC04AA5}" srcOrd="1" destOrd="0" presId="urn:microsoft.com/office/officeart/2018/5/layout/IconLeafLabelList"/>
    <dgm:cxn modelId="{BCA77602-FBB0-4909-9CB4-07DF4D8F28CB}" type="presParOf" srcId="{44DC48F4-D1DD-4474-84C0-BD17D47A5EC6}" destId="{A8ADD7F3-5FBC-44BE-B455-CEC98E027E7B}" srcOrd="2" destOrd="0" presId="urn:microsoft.com/office/officeart/2018/5/layout/IconLeafLabelList"/>
    <dgm:cxn modelId="{DCBCF491-418C-4777-9DBB-C335D3D52F5F}" type="presParOf" srcId="{44DC48F4-D1DD-4474-84C0-BD17D47A5EC6}" destId="{661C11B2-DFF3-45C8-89FD-F0F6DE8B06CA}" srcOrd="3" destOrd="0" presId="urn:microsoft.com/office/officeart/2018/5/layout/IconLeafLabelList"/>
    <dgm:cxn modelId="{07BD955C-6DFF-4FA4-AB13-4F5CA3401F88}" type="presParOf" srcId="{F0082E52-BBAB-46DC-B0BD-2C1B4567254B}" destId="{923952B4-C82A-43E8-B488-1CAA5A59D840}" srcOrd="11" destOrd="0" presId="urn:microsoft.com/office/officeart/2018/5/layout/IconLeafLabelList"/>
    <dgm:cxn modelId="{718E701A-6F16-47B9-BFE9-062992255E0E}" type="presParOf" srcId="{F0082E52-BBAB-46DC-B0BD-2C1B4567254B}" destId="{2BC03919-D97B-489E-8A8C-FFF7A777B16A}" srcOrd="12" destOrd="0" presId="urn:microsoft.com/office/officeart/2018/5/layout/IconLeafLabelList"/>
    <dgm:cxn modelId="{C5941AFB-66D8-4A69-BCB0-AF1D3C3C6E9D}" type="presParOf" srcId="{2BC03919-D97B-489E-8A8C-FFF7A777B16A}" destId="{A9EAE3D5-9214-4C03-AF2B-4C0F12C51E97}" srcOrd="0" destOrd="0" presId="urn:microsoft.com/office/officeart/2018/5/layout/IconLeafLabelList"/>
    <dgm:cxn modelId="{B72EAFD5-CA52-42F4-8EA6-0161E94D6ECD}" type="presParOf" srcId="{2BC03919-D97B-489E-8A8C-FFF7A777B16A}" destId="{7CF95912-D8A7-438A-9EB9-4E359DBBEDD7}" srcOrd="1" destOrd="0" presId="urn:microsoft.com/office/officeart/2018/5/layout/IconLeafLabelList"/>
    <dgm:cxn modelId="{41648F2D-6623-427B-B623-EC8F0F7090D4}" type="presParOf" srcId="{2BC03919-D97B-489E-8A8C-FFF7A777B16A}" destId="{56ECBF8B-340F-4D25-BC3E-2E80754B4B6F}" srcOrd="2" destOrd="0" presId="urn:microsoft.com/office/officeart/2018/5/layout/IconLeafLabelList"/>
    <dgm:cxn modelId="{86031426-5AE6-4296-82C1-A224F3D8DD47}" type="presParOf" srcId="{2BC03919-D97B-489E-8A8C-FFF7A777B16A}" destId="{2DDCCB01-74D3-495F-AA72-C0032DC4B69E}" srcOrd="3" destOrd="0" presId="urn:microsoft.com/office/officeart/2018/5/layout/IconLeafLabelList"/>
    <dgm:cxn modelId="{1974DF40-149E-464E-BF8C-54154BC002CA}" type="presParOf" srcId="{F0082E52-BBAB-46DC-B0BD-2C1B4567254B}" destId="{336B14F4-1206-4C57-883D-8E384E2A09FA}" srcOrd="13" destOrd="0" presId="urn:microsoft.com/office/officeart/2018/5/layout/IconLeafLabelList"/>
    <dgm:cxn modelId="{9426A52B-D0C9-44FE-B05A-20B88E1503D8}" type="presParOf" srcId="{F0082E52-BBAB-46DC-B0BD-2C1B4567254B}" destId="{50207CE8-E758-4682-A700-43131E75A140}" srcOrd="14" destOrd="0" presId="urn:microsoft.com/office/officeart/2018/5/layout/IconLeafLabelList"/>
    <dgm:cxn modelId="{A35F8FBF-1CAC-4B98-A137-66F1EFE95ED8}" type="presParOf" srcId="{50207CE8-E758-4682-A700-43131E75A140}" destId="{040C3889-4E1A-4BF7-B444-B549A3A0D951}" srcOrd="0" destOrd="0" presId="urn:microsoft.com/office/officeart/2018/5/layout/IconLeafLabelList"/>
    <dgm:cxn modelId="{C03E9810-933C-4ED8-A88B-D1B903B6C4E8}" type="presParOf" srcId="{50207CE8-E758-4682-A700-43131E75A140}" destId="{E08CED07-2A97-4AD8-AE72-F15DFD05259F}" srcOrd="1" destOrd="0" presId="urn:microsoft.com/office/officeart/2018/5/layout/IconLeafLabelList"/>
    <dgm:cxn modelId="{019D008C-713D-47DB-B175-18C4915F780C}" type="presParOf" srcId="{50207CE8-E758-4682-A700-43131E75A140}" destId="{B8540318-E5BC-4DF8-8C47-639466D9759F}" srcOrd="2" destOrd="0" presId="urn:microsoft.com/office/officeart/2018/5/layout/IconLeafLabelList"/>
    <dgm:cxn modelId="{2986D842-98B5-4D8A-8AB6-7295C02EEF71}" type="presParOf" srcId="{50207CE8-E758-4682-A700-43131E75A140}" destId="{16DD7AF6-950D-4711-B250-15EECFFBB2E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F5CB8-D50A-4D04-AD29-EF56E842F1B2}" type="doc">
      <dgm:prSet loTypeId="urn:microsoft.com/office/officeart/2005/8/layout/process1" loCatId="process" qsTypeId="urn:microsoft.com/office/officeart/2005/8/quickstyle/3d1" qsCatId="3D" csTypeId="urn:microsoft.com/office/officeart/2005/8/colors/accent1_2" csCatId="accent1" phldr="1"/>
      <dgm:spPr/>
    </dgm:pt>
    <dgm:pt modelId="{6CD1CF70-2DF4-466C-897C-1FA0D6CF93DC}">
      <dgm:prSet phldrT="[Text]"/>
      <dgm:spPr>
        <a:solidFill>
          <a:srgbClr val="EF3E42"/>
        </a:solidFill>
        <a:ln>
          <a:solidFill>
            <a:srgbClr val="EF3E42"/>
          </a:solidFill>
        </a:ln>
      </dgm:spPr>
      <dgm:t>
        <a:bodyPr/>
        <a:lstStyle/>
        <a:p>
          <a:r>
            <a:rPr lang="en-US" dirty="0">
              <a:latin typeface="Candara" panose="020E0502030303020204" pitchFamily="34" charset="0"/>
            </a:rPr>
            <a:t>Interest: Women’s History</a:t>
          </a:r>
        </a:p>
      </dgm:t>
    </dgm:pt>
    <dgm:pt modelId="{C85885E0-E4C3-420A-A936-9F01537933CA}" type="parTrans" cxnId="{E886069F-40DB-433A-8DEB-D01F1F3FA27B}">
      <dgm:prSet/>
      <dgm:spPr/>
      <dgm:t>
        <a:bodyPr/>
        <a:lstStyle/>
        <a:p>
          <a:endParaRPr lang="en-US"/>
        </a:p>
      </dgm:t>
    </dgm:pt>
    <dgm:pt modelId="{90811976-0D93-45E0-B4B7-DC3F72D8CB28}" type="sibTrans" cxnId="{E886069F-40DB-433A-8DEB-D01F1F3FA27B}">
      <dgm:prSet/>
      <dgm:spPr/>
      <dgm:t>
        <a:bodyPr/>
        <a:lstStyle/>
        <a:p>
          <a:endParaRPr lang="en-US"/>
        </a:p>
      </dgm:t>
    </dgm:pt>
    <dgm:pt modelId="{712E8997-62AF-402C-B41E-BCD44B4B8DB6}">
      <dgm:prSet phldrT="[Text]"/>
      <dgm:spPr>
        <a:solidFill>
          <a:srgbClr val="EF3E42"/>
        </a:solidFill>
        <a:ln>
          <a:solidFill>
            <a:srgbClr val="EF3E42"/>
          </a:solidFill>
        </a:ln>
      </dgm:spPr>
      <dgm:t>
        <a:bodyPr/>
        <a:lstStyle/>
        <a:p>
          <a:r>
            <a:rPr lang="en-US" dirty="0">
              <a:latin typeface="Candara" panose="020E0502030303020204" pitchFamily="34" charset="0"/>
            </a:rPr>
            <a:t>Theme: Taking a Stand in History (2006)</a:t>
          </a:r>
        </a:p>
      </dgm:t>
    </dgm:pt>
    <dgm:pt modelId="{74C0B648-B676-43D6-9FE0-B7943565325D}" type="parTrans" cxnId="{86B46E82-E90B-4158-A2CE-9923FF1E0005}">
      <dgm:prSet/>
      <dgm:spPr/>
      <dgm:t>
        <a:bodyPr/>
        <a:lstStyle/>
        <a:p>
          <a:endParaRPr lang="en-US"/>
        </a:p>
      </dgm:t>
    </dgm:pt>
    <dgm:pt modelId="{B1BC506C-8814-46F0-A029-12993029DCAC}" type="sibTrans" cxnId="{86B46E82-E90B-4158-A2CE-9923FF1E0005}">
      <dgm:prSet/>
      <dgm:spPr/>
      <dgm:t>
        <a:bodyPr/>
        <a:lstStyle/>
        <a:p>
          <a:endParaRPr lang="en-US"/>
        </a:p>
      </dgm:t>
    </dgm:pt>
    <dgm:pt modelId="{15C2207A-B0DD-4D0E-84F6-CB716EB035F3}">
      <dgm:prSet phldrT="[Text]"/>
      <dgm:spPr>
        <a:solidFill>
          <a:srgbClr val="EF3E42"/>
        </a:solidFill>
      </dgm:spPr>
      <dgm:t>
        <a:bodyPr/>
        <a:lstStyle/>
        <a:p>
          <a:r>
            <a:rPr lang="en-US" dirty="0">
              <a:latin typeface="Candara" panose="020E0502030303020204" pitchFamily="34" charset="0"/>
            </a:rPr>
            <a:t>Broad: Beauty Pageants</a:t>
          </a:r>
        </a:p>
      </dgm:t>
    </dgm:pt>
    <dgm:pt modelId="{435E8311-C861-4CDD-9D24-687B60F5ABDC}" type="parTrans" cxnId="{7D997E87-64EA-454D-8E5D-B7FBE46A8FED}">
      <dgm:prSet/>
      <dgm:spPr/>
      <dgm:t>
        <a:bodyPr/>
        <a:lstStyle/>
        <a:p>
          <a:endParaRPr lang="en-US"/>
        </a:p>
      </dgm:t>
    </dgm:pt>
    <dgm:pt modelId="{EA587CDA-C54D-4477-A683-0E4718B7B3D8}" type="sibTrans" cxnId="{7D997E87-64EA-454D-8E5D-B7FBE46A8FED}">
      <dgm:prSet/>
      <dgm:spPr/>
      <dgm:t>
        <a:bodyPr/>
        <a:lstStyle/>
        <a:p>
          <a:endParaRPr lang="en-US"/>
        </a:p>
      </dgm:t>
    </dgm:pt>
    <dgm:pt modelId="{4277D171-6C32-49E5-9D65-5F6FEF548014}">
      <dgm:prSet phldrT="[Text]" custT="1"/>
      <dgm:spPr>
        <a:solidFill>
          <a:srgbClr val="EF3E42"/>
        </a:solidFill>
      </dgm:spPr>
      <dgm:t>
        <a:bodyPr/>
        <a:lstStyle/>
        <a:p>
          <a:r>
            <a:rPr lang="en-US" sz="1600" dirty="0">
              <a:latin typeface="Candara" panose="020E0502030303020204" pitchFamily="34" charset="0"/>
            </a:rPr>
            <a:t>Narrow: Protest at the 1968 Miss America Pageant: Taking a Stand Against Media Images of </a:t>
          </a:r>
          <a:r>
            <a:rPr lang="en-US" sz="1800" dirty="0">
              <a:latin typeface="Candara" panose="020E0502030303020204" pitchFamily="34" charset="0"/>
            </a:rPr>
            <a:t>Women</a:t>
          </a:r>
          <a:r>
            <a:rPr lang="en-US" sz="1600" dirty="0">
              <a:latin typeface="Candara" panose="020E0502030303020204" pitchFamily="34" charset="0"/>
            </a:rPr>
            <a:t>  </a:t>
          </a:r>
        </a:p>
      </dgm:t>
    </dgm:pt>
    <dgm:pt modelId="{DF3896B3-5341-4FEC-BCC1-90B9ECBBBF1D}" type="parTrans" cxnId="{ACB28602-44BB-4EC9-960A-98DF015AE6C7}">
      <dgm:prSet/>
      <dgm:spPr/>
      <dgm:t>
        <a:bodyPr/>
        <a:lstStyle/>
        <a:p>
          <a:endParaRPr lang="en-US"/>
        </a:p>
      </dgm:t>
    </dgm:pt>
    <dgm:pt modelId="{A79B7B03-D0AB-4D3E-9ED6-131F278B0DC9}" type="sibTrans" cxnId="{ACB28602-44BB-4EC9-960A-98DF015AE6C7}">
      <dgm:prSet/>
      <dgm:spPr/>
      <dgm:t>
        <a:bodyPr/>
        <a:lstStyle/>
        <a:p>
          <a:endParaRPr lang="en-US"/>
        </a:p>
      </dgm:t>
    </dgm:pt>
    <dgm:pt modelId="{5A7C8820-DBEA-44FE-9ADD-62C9BBD1FF8A}" type="pres">
      <dgm:prSet presAssocID="{D9BF5CB8-D50A-4D04-AD29-EF56E842F1B2}" presName="Name0" presStyleCnt="0">
        <dgm:presLayoutVars>
          <dgm:dir/>
          <dgm:resizeHandles val="exact"/>
        </dgm:presLayoutVars>
      </dgm:prSet>
      <dgm:spPr/>
    </dgm:pt>
    <dgm:pt modelId="{B2FE40FF-7921-4BF9-B3F7-45A6DAAE1487}" type="pres">
      <dgm:prSet presAssocID="{6CD1CF70-2DF4-466C-897C-1FA0D6CF93DC}" presName="node" presStyleLbl="node1" presStyleIdx="0" presStyleCnt="4">
        <dgm:presLayoutVars>
          <dgm:bulletEnabled val="1"/>
        </dgm:presLayoutVars>
      </dgm:prSet>
      <dgm:spPr/>
    </dgm:pt>
    <dgm:pt modelId="{516025CA-5799-43F3-BB89-930A45A5CC4B}" type="pres">
      <dgm:prSet presAssocID="{90811976-0D93-45E0-B4B7-DC3F72D8CB28}" presName="sibTrans" presStyleLbl="sibTrans2D1" presStyleIdx="0" presStyleCnt="3"/>
      <dgm:spPr/>
    </dgm:pt>
    <dgm:pt modelId="{27812CC3-18B9-4760-9F81-655225C54D2F}" type="pres">
      <dgm:prSet presAssocID="{90811976-0D93-45E0-B4B7-DC3F72D8CB28}" presName="connectorText" presStyleLbl="sibTrans2D1" presStyleIdx="0" presStyleCnt="3"/>
      <dgm:spPr/>
    </dgm:pt>
    <dgm:pt modelId="{AE866EA6-5C7F-4D92-AF49-F46EB17A5067}" type="pres">
      <dgm:prSet presAssocID="{712E8997-62AF-402C-B41E-BCD44B4B8DB6}" presName="node" presStyleLbl="node1" presStyleIdx="1" presStyleCnt="4">
        <dgm:presLayoutVars>
          <dgm:bulletEnabled val="1"/>
        </dgm:presLayoutVars>
      </dgm:prSet>
      <dgm:spPr/>
    </dgm:pt>
    <dgm:pt modelId="{1B1B7768-7D09-43E7-92CB-50D40FC31714}" type="pres">
      <dgm:prSet presAssocID="{B1BC506C-8814-46F0-A029-12993029DCAC}" presName="sibTrans" presStyleLbl="sibTrans2D1" presStyleIdx="1" presStyleCnt="3"/>
      <dgm:spPr/>
    </dgm:pt>
    <dgm:pt modelId="{DBB02557-2BB8-4E37-A987-2386184BF4BF}" type="pres">
      <dgm:prSet presAssocID="{B1BC506C-8814-46F0-A029-12993029DCAC}" presName="connectorText" presStyleLbl="sibTrans2D1" presStyleIdx="1" presStyleCnt="3"/>
      <dgm:spPr/>
    </dgm:pt>
    <dgm:pt modelId="{F8FDB334-D26E-483B-98BF-A0AF572F3ABC}" type="pres">
      <dgm:prSet presAssocID="{15C2207A-B0DD-4D0E-84F6-CB716EB035F3}" presName="node" presStyleLbl="node1" presStyleIdx="2" presStyleCnt="4">
        <dgm:presLayoutVars>
          <dgm:bulletEnabled val="1"/>
        </dgm:presLayoutVars>
      </dgm:prSet>
      <dgm:spPr/>
    </dgm:pt>
    <dgm:pt modelId="{035F6541-387F-428A-B56C-2F0CDA9F8FBE}" type="pres">
      <dgm:prSet presAssocID="{EA587CDA-C54D-4477-A683-0E4718B7B3D8}" presName="sibTrans" presStyleLbl="sibTrans2D1" presStyleIdx="2" presStyleCnt="3"/>
      <dgm:spPr/>
    </dgm:pt>
    <dgm:pt modelId="{5AEA6F2D-FECC-42CE-9CA4-1C317B9F6340}" type="pres">
      <dgm:prSet presAssocID="{EA587CDA-C54D-4477-A683-0E4718B7B3D8}" presName="connectorText" presStyleLbl="sibTrans2D1" presStyleIdx="2" presStyleCnt="3"/>
      <dgm:spPr/>
    </dgm:pt>
    <dgm:pt modelId="{07CF68B1-D6E8-404F-9892-CD4B987FD4C6}" type="pres">
      <dgm:prSet presAssocID="{4277D171-6C32-49E5-9D65-5F6FEF548014}" presName="node" presStyleLbl="node1" presStyleIdx="3" presStyleCnt="4">
        <dgm:presLayoutVars>
          <dgm:bulletEnabled val="1"/>
        </dgm:presLayoutVars>
      </dgm:prSet>
      <dgm:spPr/>
    </dgm:pt>
  </dgm:ptLst>
  <dgm:cxnLst>
    <dgm:cxn modelId="{ACB28602-44BB-4EC9-960A-98DF015AE6C7}" srcId="{D9BF5CB8-D50A-4D04-AD29-EF56E842F1B2}" destId="{4277D171-6C32-49E5-9D65-5F6FEF548014}" srcOrd="3" destOrd="0" parTransId="{DF3896B3-5341-4FEC-BCC1-90B9ECBBBF1D}" sibTransId="{A79B7B03-D0AB-4D3E-9ED6-131F278B0DC9}"/>
    <dgm:cxn modelId="{3F86840C-8A09-4753-8794-7159C3BE8041}" type="presOf" srcId="{15C2207A-B0DD-4D0E-84F6-CB716EB035F3}" destId="{F8FDB334-D26E-483B-98BF-A0AF572F3ABC}" srcOrd="0" destOrd="0" presId="urn:microsoft.com/office/officeart/2005/8/layout/process1"/>
    <dgm:cxn modelId="{E0D9CD21-C82C-4A76-8D24-731050618E20}" type="presOf" srcId="{D9BF5CB8-D50A-4D04-AD29-EF56E842F1B2}" destId="{5A7C8820-DBEA-44FE-9ADD-62C9BBD1FF8A}" srcOrd="0" destOrd="0" presId="urn:microsoft.com/office/officeart/2005/8/layout/process1"/>
    <dgm:cxn modelId="{225DBD2C-B97A-43E9-B603-F7F3CB10EB1A}" type="presOf" srcId="{6CD1CF70-2DF4-466C-897C-1FA0D6CF93DC}" destId="{B2FE40FF-7921-4BF9-B3F7-45A6DAAE1487}" srcOrd="0" destOrd="0" presId="urn:microsoft.com/office/officeart/2005/8/layout/process1"/>
    <dgm:cxn modelId="{903F5131-6D32-4499-9D28-7B51B4516D32}" type="presOf" srcId="{712E8997-62AF-402C-B41E-BCD44B4B8DB6}" destId="{AE866EA6-5C7F-4D92-AF49-F46EB17A5067}" srcOrd="0" destOrd="0" presId="urn:microsoft.com/office/officeart/2005/8/layout/process1"/>
    <dgm:cxn modelId="{D590CB66-7023-451D-B799-FDB5E4E343AB}" type="presOf" srcId="{90811976-0D93-45E0-B4B7-DC3F72D8CB28}" destId="{516025CA-5799-43F3-BB89-930A45A5CC4B}" srcOrd="0" destOrd="0" presId="urn:microsoft.com/office/officeart/2005/8/layout/process1"/>
    <dgm:cxn modelId="{86B46E82-E90B-4158-A2CE-9923FF1E0005}" srcId="{D9BF5CB8-D50A-4D04-AD29-EF56E842F1B2}" destId="{712E8997-62AF-402C-B41E-BCD44B4B8DB6}" srcOrd="1" destOrd="0" parTransId="{74C0B648-B676-43D6-9FE0-B7943565325D}" sibTransId="{B1BC506C-8814-46F0-A029-12993029DCAC}"/>
    <dgm:cxn modelId="{7D997E87-64EA-454D-8E5D-B7FBE46A8FED}" srcId="{D9BF5CB8-D50A-4D04-AD29-EF56E842F1B2}" destId="{15C2207A-B0DD-4D0E-84F6-CB716EB035F3}" srcOrd="2" destOrd="0" parTransId="{435E8311-C861-4CDD-9D24-687B60F5ABDC}" sibTransId="{EA587CDA-C54D-4477-A683-0E4718B7B3D8}"/>
    <dgm:cxn modelId="{02518F88-7C1A-476E-9F3D-84EEF926365D}" type="presOf" srcId="{EA587CDA-C54D-4477-A683-0E4718B7B3D8}" destId="{035F6541-387F-428A-B56C-2F0CDA9F8FBE}" srcOrd="0" destOrd="0" presId="urn:microsoft.com/office/officeart/2005/8/layout/process1"/>
    <dgm:cxn modelId="{E886069F-40DB-433A-8DEB-D01F1F3FA27B}" srcId="{D9BF5CB8-D50A-4D04-AD29-EF56E842F1B2}" destId="{6CD1CF70-2DF4-466C-897C-1FA0D6CF93DC}" srcOrd="0" destOrd="0" parTransId="{C85885E0-E4C3-420A-A936-9F01537933CA}" sibTransId="{90811976-0D93-45E0-B4B7-DC3F72D8CB28}"/>
    <dgm:cxn modelId="{672D20CA-B9CA-41C1-9386-FDAC3F868FA1}" type="presOf" srcId="{EA587CDA-C54D-4477-A683-0E4718B7B3D8}" destId="{5AEA6F2D-FECC-42CE-9CA4-1C317B9F6340}" srcOrd="1" destOrd="0" presId="urn:microsoft.com/office/officeart/2005/8/layout/process1"/>
    <dgm:cxn modelId="{37D272E0-0A25-444D-B59F-4A07F606944F}" type="presOf" srcId="{B1BC506C-8814-46F0-A029-12993029DCAC}" destId="{1B1B7768-7D09-43E7-92CB-50D40FC31714}" srcOrd="0" destOrd="0" presId="urn:microsoft.com/office/officeart/2005/8/layout/process1"/>
    <dgm:cxn modelId="{0C56FCE9-914F-46CB-8C2B-FA3879342116}" type="presOf" srcId="{90811976-0D93-45E0-B4B7-DC3F72D8CB28}" destId="{27812CC3-18B9-4760-9F81-655225C54D2F}" srcOrd="1" destOrd="0" presId="urn:microsoft.com/office/officeart/2005/8/layout/process1"/>
    <dgm:cxn modelId="{65B693F5-53AE-4E85-A8E5-D2B0D6875613}" type="presOf" srcId="{B1BC506C-8814-46F0-A029-12993029DCAC}" destId="{DBB02557-2BB8-4E37-A987-2386184BF4BF}" srcOrd="1" destOrd="0" presId="urn:microsoft.com/office/officeart/2005/8/layout/process1"/>
    <dgm:cxn modelId="{45EA03FD-7BEF-4698-ADA1-A8FBE9557A89}" type="presOf" srcId="{4277D171-6C32-49E5-9D65-5F6FEF548014}" destId="{07CF68B1-D6E8-404F-9892-CD4B987FD4C6}" srcOrd="0" destOrd="0" presId="urn:microsoft.com/office/officeart/2005/8/layout/process1"/>
    <dgm:cxn modelId="{9C25DE33-C7BD-4CCE-AE58-80C5CA0F4A80}" type="presParOf" srcId="{5A7C8820-DBEA-44FE-9ADD-62C9BBD1FF8A}" destId="{B2FE40FF-7921-4BF9-B3F7-45A6DAAE1487}" srcOrd="0" destOrd="0" presId="urn:microsoft.com/office/officeart/2005/8/layout/process1"/>
    <dgm:cxn modelId="{D6E635E7-E9A0-4EE0-95B0-4D9F1C9CF07C}" type="presParOf" srcId="{5A7C8820-DBEA-44FE-9ADD-62C9BBD1FF8A}" destId="{516025CA-5799-43F3-BB89-930A45A5CC4B}" srcOrd="1" destOrd="0" presId="urn:microsoft.com/office/officeart/2005/8/layout/process1"/>
    <dgm:cxn modelId="{0D82F96F-D1BE-46FB-B2B9-FD6AF0248E8F}" type="presParOf" srcId="{516025CA-5799-43F3-BB89-930A45A5CC4B}" destId="{27812CC3-18B9-4760-9F81-655225C54D2F}" srcOrd="0" destOrd="0" presId="urn:microsoft.com/office/officeart/2005/8/layout/process1"/>
    <dgm:cxn modelId="{A5B94E8D-6D33-45B3-9E88-819B61D780EA}" type="presParOf" srcId="{5A7C8820-DBEA-44FE-9ADD-62C9BBD1FF8A}" destId="{AE866EA6-5C7F-4D92-AF49-F46EB17A5067}" srcOrd="2" destOrd="0" presId="urn:microsoft.com/office/officeart/2005/8/layout/process1"/>
    <dgm:cxn modelId="{3EABB106-A833-4CA6-830E-044FCFF46A58}" type="presParOf" srcId="{5A7C8820-DBEA-44FE-9ADD-62C9BBD1FF8A}" destId="{1B1B7768-7D09-43E7-92CB-50D40FC31714}" srcOrd="3" destOrd="0" presId="urn:microsoft.com/office/officeart/2005/8/layout/process1"/>
    <dgm:cxn modelId="{8287A27C-7FDD-4627-A93D-8CDE43B4FFEA}" type="presParOf" srcId="{1B1B7768-7D09-43E7-92CB-50D40FC31714}" destId="{DBB02557-2BB8-4E37-A987-2386184BF4BF}" srcOrd="0" destOrd="0" presId="urn:microsoft.com/office/officeart/2005/8/layout/process1"/>
    <dgm:cxn modelId="{D968C67E-9235-466E-81F5-DDEBA810EF3C}" type="presParOf" srcId="{5A7C8820-DBEA-44FE-9ADD-62C9BBD1FF8A}" destId="{F8FDB334-D26E-483B-98BF-A0AF572F3ABC}" srcOrd="4" destOrd="0" presId="urn:microsoft.com/office/officeart/2005/8/layout/process1"/>
    <dgm:cxn modelId="{36783A7E-CFE0-4DA8-AAFD-1BFBA69D0267}" type="presParOf" srcId="{5A7C8820-DBEA-44FE-9ADD-62C9BBD1FF8A}" destId="{035F6541-387F-428A-B56C-2F0CDA9F8FBE}" srcOrd="5" destOrd="0" presId="urn:microsoft.com/office/officeart/2005/8/layout/process1"/>
    <dgm:cxn modelId="{7274DAF6-1296-447A-983E-9A2A1F4F69A5}" type="presParOf" srcId="{035F6541-387F-428A-B56C-2F0CDA9F8FBE}" destId="{5AEA6F2D-FECC-42CE-9CA4-1C317B9F6340}" srcOrd="0" destOrd="0" presId="urn:microsoft.com/office/officeart/2005/8/layout/process1"/>
    <dgm:cxn modelId="{4CBEE01B-3554-43CE-8AEE-457C6A5C9578}" type="presParOf" srcId="{5A7C8820-DBEA-44FE-9ADD-62C9BBD1FF8A}" destId="{07CF68B1-D6E8-404F-9892-CD4B987FD4C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F73A4F-3CB8-4E84-80EE-1411D899286A}"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49A15DAD-F2CE-4521-9B4C-B44B0CEFBE32}">
      <dgm:prSet phldrT="[Text]"/>
      <dgm:spPr>
        <a:solidFill>
          <a:schemeClr val="accent6"/>
        </a:solidFill>
      </dgm:spPr>
      <dgm:t>
        <a:bodyPr/>
        <a:lstStyle/>
        <a:p>
          <a:r>
            <a:rPr lang="en-US" dirty="0">
              <a:latin typeface="Candara" panose="020E0502030303020204" pitchFamily="34" charset="0"/>
            </a:rPr>
            <a:t>Ask Librarians for help to online resources like </a:t>
          </a:r>
          <a:r>
            <a:rPr lang="en-US" dirty="0" err="1">
              <a:latin typeface="Candara" panose="020E0502030303020204" pitchFamily="34" charset="0"/>
            </a:rPr>
            <a:t>WorldCat</a:t>
          </a:r>
          <a:endParaRPr lang="en-US" dirty="0">
            <a:latin typeface="Candara" panose="020E0502030303020204" pitchFamily="34" charset="0"/>
          </a:endParaRPr>
        </a:p>
      </dgm:t>
    </dgm:pt>
    <dgm:pt modelId="{08978620-E140-4C7B-8AC9-D3686AB8A867}" type="parTrans" cxnId="{A3E5567F-D02D-4FD5-AD7F-145CF232AD2A}">
      <dgm:prSet/>
      <dgm:spPr/>
      <dgm:t>
        <a:bodyPr/>
        <a:lstStyle/>
        <a:p>
          <a:endParaRPr lang="en-US"/>
        </a:p>
      </dgm:t>
    </dgm:pt>
    <dgm:pt modelId="{77805C09-8A85-4678-B108-20DF87D1C41D}" type="sibTrans" cxnId="{A3E5567F-D02D-4FD5-AD7F-145CF232AD2A}">
      <dgm:prSet/>
      <dgm:spPr>
        <a:solidFill>
          <a:srgbClr val="EF3E42"/>
        </a:solidFill>
      </dgm:spPr>
      <dgm:t>
        <a:bodyPr/>
        <a:lstStyle/>
        <a:p>
          <a:r>
            <a:rPr lang="en-US" dirty="0">
              <a:latin typeface="Candara" panose="020E0502030303020204" pitchFamily="34" charset="0"/>
            </a:rPr>
            <a:t>Reach out to the community </a:t>
          </a:r>
        </a:p>
      </dgm:t>
    </dgm:pt>
    <dgm:pt modelId="{A0AEC87A-53BB-41B7-9789-B21B6C00DFA0}">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2400" dirty="0">
              <a:latin typeface="Candara" panose="020E0502030303020204" pitchFamily="34" charset="0"/>
            </a:rPr>
            <a:t>Use Online Journals</a:t>
          </a:r>
        </a:p>
      </dgm:t>
    </dgm:pt>
    <dgm:pt modelId="{44E0444E-2C0F-4FAE-B7F5-B4E8F64BE3AC}" type="parTrans" cxnId="{C44B9245-9864-4EF6-9260-58911F6B6E2B}">
      <dgm:prSet/>
      <dgm:spPr/>
      <dgm:t>
        <a:bodyPr/>
        <a:lstStyle/>
        <a:p>
          <a:endParaRPr lang="en-US"/>
        </a:p>
      </dgm:t>
    </dgm:pt>
    <dgm:pt modelId="{D61130F9-0ABD-4CF3-A89A-BA48C47B0A06}" type="sibTrans" cxnId="{C44B9245-9864-4EF6-9260-58911F6B6E2B}">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sz="1800" dirty="0">
              <a:latin typeface="Candara" panose="020E0502030303020204" pitchFamily="34" charset="0"/>
            </a:rPr>
            <a:t>Explore article’s bibliographies and references </a:t>
          </a:r>
        </a:p>
      </dgm:t>
    </dgm:pt>
    <dgm:pt modelId="{E20AE7B7-E34D-4B6B-8239-D63A497D3B07}">
      <dgm:prSet phldrT="[Text]" custT="1"/>
      <dgm:spPr/>
      <dgm:t>
        <a:bodyPr/>
        <a:lstStyle/>
        <a:p>
          <a:r>
            <a:rPr lang="en-US" sz="2000" dirty="0">
              <a:latin typeface="Candara" panose="020E0502030303020204" pitchFamily="34" charset="0"/>
            </a:rPr>
            <a:t>Use Interlibrary Loans</a:t>
          </a:r>
        </a:p>
      </dgm:t>
    </dgm:pt>
    <dgm:pt modelId="{44823496-4E89-47B9-A531-EFB5B330C9B6}" type="parTrans" cxnId="{59C14514-6690-4A5C-AC59-E06DFF976A72}">
      <dgm:prSet/>
      <dgm:spPr/>
      <dgm:t>
        <a:bodyPr/>
        <a:lstStyle/>
        <a:p>
          <a:endParaRPr lang="en-US"/>
        </a:p>
      </dgm:t>
    </dgm:pt>
    <dgm:pt modelId="{0900AFAC-C084-459A-A05F-2C2D556284BC}" type="sibTrans" cxnId="{59C14514-6690-4A5C-AC59-E06DFF976A72}">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dirty="0">
              <a:latin typeface="Candara" panose="020E0502030303020204" pitchFamily="34" charset="0"/>
            </a:rPr>
            <a:t>Conduct Interviews</a:t>
          </a:r>
        </a:p>
      </dgm:t>
    </dgm:pt>
    <dgm:pt modelId="{A2902E8A-2AF0-458C-A70F-AB8C7AAE12CA}" type="pres">
      <dgm:prSet presAssocID="{ACF73A4F-3CB8-4E84-80EE-1411D899286A}" presName="Name0" presStyleCnt="0">
        <dgm:presLayoutVars>
          <dgm:chMax/>
          <dgm:chPref/>
          <dgm:dir/>
          <dgm:animLvl val="lvl"/>
        </dgm:presLayoutVars>
      </dgm:prSet>
      <dgm:spPr/>
    </dgm:pt>
    <dgm:pt modelId="{A3A6BC36-5B09-482F-9AAC-47BADCC891A9}" type="pres">
      <dgm:prSet presAssocID="{49A15DAD-F2CE-4521-9B4C-B44B0CEFBE32}" presName="composite" presStyleCnt="0"/>
      <dgm:spPr/>
    </dgm:pt>
    <dgm:pt modelId="{8F04059E-8D84-4693-899B-9B4F9CB5221F}" type="pres">
      <dgm:prSet presAssocID="{49A15DAD-F2CE-4521-9B4C-B44B0CEFBE32}" presName="Parent1" presStyleLbl="node1" presStyleIdx="0" presStyleCnt="6" custLinFactNeighborY="0">
        <dgm:presLayoutVars>
          <dgm:chMax val="1"/>
          <dgm:chPref val="1"/>
          <dgm:bulletEnabled val="1"/>
        </dgm:presLayoutVars>
      </dgm:prSet>
      <dgm:spPr/>
    </dgm:pt>
    <dgm:pt modelId="{26B75FAD-B79B-488F-9437-EE949E32F166}" type="pres">
      <dgm:prSet presAssocID="{49A15DAD-F2CE-4521-9B4C-B44B0CEFBE32}" presName="Childtext1" presStyleLbl="revTx" presStyleIdx="0" presStyleCnt="3">
        <dgm:presLayoutVars>
          <dgm:chMax val="0"/>
          <dgm:chPref val="0"/>
          <dgm:bulletEnabled val="1"/>
        </dgm:presLayoutVars>
      </dgm:prSet>
      <dgm:spPr/>
    </dgm:pt>
    <dgm:pt modelId="{E59BA4D5-4F53-42CC-AD7D-391E6911E2F9}" type="pres">
      <dgm:prSet presAssocID="{49A15DAD-F2CE-4521-9B4C-B44B0CEFBE32}" presName="BalanceSpacing" presStyleCnt="0"/>
      <dgm:spPr/>
    </dgm:pt>
    <dgm:pt modelId="{979D27EB-C07F-4C97-9C76-8895877F999B}" type="pres">
      <dgm:prSet presAssocID="{49A15DAD-F2CE-4521-9B4C-B44B0CEFBE32}" presName="BalanceSpacing1" presStyleCnt="0"/>
      <dgm:spPr/>
    </dgm:pt>
    <dgm:pt modelId="{EB52C99C-F05A-4A18-B412-619C01F7EE46}" type="pres">
      <dgm:prSet presAssocID="{77805C09-8A85-4678-B108-20DF87D1C41D}" presName="Accent1Text" presStyleLbl="node1" presStyleIdx="1" presStyleCnt="6"/>
      <dgm:spPr/>
    </dgm:pt>
    <dgm:pt modelId="{85106E97-3E78-4D2A-AA2C-828E14B801AD}" type="pres">
      <dgm:prSet presAssocID="{77805C09-8A85-4678-B108-20DF87D1C41D}" presName="spaceBetweenRectangles" presStyleCnt="0"/>
      <dgm:spPr/>
    </dgm:pt>
    <dgm:pt modelId="{F41F96F1-F6C6-46C5-930F-F655B5DB3F79}" type="pres">
      <dgm:prSet presAssocID="{A0AEC87A-53BB-41B7-9789-B21B6C00DFA0}" presName="composite" presStyleCnt="0"/>
      <dgm:spPr/>
    </dgm:pt>
    <dgm:pt modelId="{0526D878-4E49-4367-8811-CBE5A50835AB}" type="pres">
      <dgm:prSet presAssocID="{A0AEC87A-53BB-41B7-9789-B21B6C00DFA0}" presName="Parent1" presStyleLbl="node1" presStyleIdx="2" presStyleCnt="6">
        <dgm:presLayoutVars>
          <dgm:chMax val="1"/>
          <dgm:chPref val="1"/>
          <dgm:bulletEnabled val="1"/>
        </dgm:presLayoutVars>
      </dgm:prSet>
      <dgm:spPr/>
    </dgm:pt>
    <dgm:pt modelId="{5B4343D7-14D1-4577-B1D4-82DCD9DACE22}" type="pres">
      <dgm:prSet presAssocID="{A0AEC87A-53BB-41B7-9789-B21B6C00DFA0}" presName="Childtext1" presStyleLbl="revTx" presStyleIdx="1" presStyleCnt="3">
        <dgm:presLayoutVars>
          <dgm:chMax val="0"/>
          <dgm:chPref val="0"/>
          <dgm:bulletEnabled val="1"/>
        </dgm:presLayoutVars>
      </dgm:prSet>
      <dgm:spPr/>
    </dgm:pt>
    <dgm:pt modelId="{ACCFABB8-7B87-48CE-AC82-581F399E5208}" type="pres">
      <dgm:prSet presAssocID="{A0AEC87A-53BB-41B7-9789-B21B6C00DFA0}" presName="BalanceSpacing" presStyleCnt="0"/>
      <dgm:spPr/>
    </dgm:pt>
    <dgm:pt modelId="{E6979098-D313-49D3-BEE9-5F8E6870F0E1}" type="pres">
      <dgm:prSet presAssocID="{A0AEC87A-53BB-41B7-9789-B21B6C00DFA0}" presName="BalanceSpacing1" presStyleCnt="0"/>
      <dgm:spPr/>
    </dgm:pt>
    <dgm:pt modelId="{B5D4DF93-A166-4F19-8B51-5894A19C20CC}" type="pres">
      <dgm:prSet presAssocID="{D61130F9-0ABD-4CF3-A89A-BA48C47B0A06}" presName="Accent1Text" presStyleLbl="node1" presStyleIdx="3" presStyleCnt="6"/>
      <dgm:spPr/>
    </dgm:pt>
    <dgm:pt modelId="{4FBF62DD-93D5-4857-9CCA-D74BA5037408}" type="pres">
      <dgm:prSet presAssocID="{D61130F9-0ABD-4CF3-A89A-BA48C47B0A06}" presName="spaceBetweenRectangles" presStyleCnt="0"/>
      <dgm:spPr/>
    </dgm:pt>
    <dgm:pt modelId="{90B3F6D0-C90F-4BBF-A0E3-82D26E8A4DD9}" type="pres">
      <dgm:prSet presAssocID="{E20AE7B7-E34D-4B6B-8239-D63A497D3B07}" presName="composite" presStyleCnt="0"/>
      <dgm:spPr/>
    </dgm:pt>
    <dgm:pt modelId="{FD6AEA2E-06B0-4439-BA65-CA486F95D314}" type="pres">
      <dgm:prSet presAssocID="{E20AE7B7-E34D-4B6B-8239-D63A497D3B07}" presName="Parent1" presStyleLbl="node1" presStyleIdx="4" presStyleCnt="6" custLinFactNeighborY="0">
        <dgm:presLayoutVars>
          <dgm:chMax val="1"/>
          <dgm:chPref val="1"/>
          <dgm:bulletEnabled val="1"/>
        </dgm:presLayoutVars>
      </dgm:prSet>
      <dgm:spPr/>
    </dgm:pt>
    <dgm:pt modelId="{ECA85824-B257-4D4F-961B-1556B153A8CC}" type="pres">
      <dgm:prSet presAssocID="{E20AE7B7-E34D-4B6B-8239-D63A497D3B07}" presName="Childtext1" presStyleLbl="revTx" presStyleIdx="2" presStyleCnt="3">
        <dgm:presLayoutVars>
          <dgm:chMax val="0"/>
          <dgm:chPref val="0"/>
          <dgm:bulletEnabled val="1"/>
        </dgm:presLayoutVars>
      </dgm:prSet>
      <dgm:spPr/>
    </dgm:pt>
    <dgm:pt modelId="{E70034A8-A2B9-4E7E-BB90-89AE1C89E71F}" type="pres">
      <dgm:prSet presAssocID="{E20AE7B7-E34D-4B6B-8239-D63A497D3B07}" presName="BalanceSpacing" presStyleCnt="0"/>
      <dgm:spPr/>
    </dgm:pt>
    <dgm:pt modelId="{1427705E-C6B2-405A-9C8D-746525AB32DA}" type="pres">
      <dgm:prSet presAssocID="{E20AE7B7-E34D-4B6B-8239-D63A497D3B07}" presName="BalanceSpacing1" presStyleCnt="0"/>
      <dgm:spPr/>
    </dgm:pt>
    <dgm:pt modelId="{CD92FCB1-3702-4E8C-A315-626F5F0586E4}" type="pres">
      <dgm:prSet presAssocID="{0900AFAC-C084-459A-A05F-2C2D556284BC}" presName="Accent1Text" presStyleLbl="node1" presStyleIdx="5" presStyleCnt="6"/>
      <dgm:spPr/>
    </dgm:pt>
  </dgm:ptLst>
  <dgm:cxnLst>
    <dgm:cxn modelId="{59C14514-6690-4A5C-AC59-E06DFF976A72}" srcId="{ACF73A4F-3CB8-4E84-80EE-1411D899286A}" destId="{E20AE7B7-E34D-4B6B-8239-D63A497D3B07}" srcOrd="2" destOrd="0" parTransId="{44823496-4E89-47B9-A531-EFB5B330C9B6}" sibTransId="{0900AFAC-C084-459A-A05F-2C2D556284BC}"/>
    <dgm:cxn modelId="{8713EA3C-0235-498D-B42E-3F93593904E0}" type="presOf" srcId="{0900AFAC-C084-459A-A05F-2C2D556284BC}" destId="{CD92FCB1-3702-4E8C-A315-626F5F0586E4}" srcOrd="0" destOrd="0" presId="urn:microsoft.com/office/officeart/2008/layout/AlternatingHexagons"/>
    <dgm:cxn modelId="{C44B9245-9864-4EF6-9260-58911F6B6E2B}" srcId="{ACF73A4F-3CB8-4E84-80EE-1411D899286A}" destId="{A0AEC87A-53BB-41B7-9789-B21B6C00DFA0}" srcOrd="1" destOrd="0" parTransId="{44E0444E-2C0F-4FAE-B7F5-B4E8F64BE3AC}" sibTransId="{D61130F9-0ABD-4CF3-A89A-BA48C47B0A06}"/>
    <dgm:cxn modelId="{A3E5567F-D02D-4FD5-AD7F-145CF232AD2A}" srcId="{ACF73A4F-3CB8-4E84-80EE-1411D899286A}" destId="{49A15DAD-F2CE-4521-9B4C-B44B0CEFBE32}" srcOrd="0" destOrd="0" parTransId="{08978620-E140-4C7B-8AC9-D3686AB8A867}" sibTransId="{77805C09-8A85-4678-B108-20DF87D1C41D}"/>
    <dgm:cxn modelId="{5BA43190-578C-48B9-A76A-991810DB61D6}" type="presOf" srcId="{A0AEC87A-53BB-41B7-9789-B21B6C00DFA0}" destId="{0526D878-4E49-4367-8811-CBE5A50835AB}" srcOrd="0" destOrd="0" presId="urn:microsoft.com/office/officeart/2008/layout/AlternatingHexagons"/>
    <dgm:cxn modelId="{5830A791-218A-490C-B14A-F843BBF3C4D4}" type="presOf" srcId="{77805C09-8A85-4678-B108-20DF87D1C41D}" destId="{EB52C99C-F05A-4A18-B412-619C01F7EE46}" srcOrd="0" destOrd="0" presId="urn:microsoft.com/office/officeart/2008/layout/AlternatingHexagons"/>
    <dgm:cxn modelId="{227C75CD-FE7C-41B6-9D61-9C2581D3014C}" type="presOf" srcId="{49A15DAD-F2CE-4521-9B4C-B44B0CEFBE32}" destId="{8F04059E-8D84-4693-899B-9B4F9CB5221F}" srcOrd="0" destOrd="0" presId="urn:microsoft.com/office/officeart/2008/layout/AlternatingHexagons"/>
    <dgm:cxn modelId="{E1B14EE1-E3DC-4371-AADA-5AFFEDFFF46C}" type="presOf" srcId="{E20AE7B7-E34D-4B6B-8239-D63A497D3B07}" destId="{FD6AEA2E-06B0-4439-BA65-CA486F95D314}" srcOrd="0" destOrd="0" presId="urn:microsoft.com/office/officeart/2008/layout/AlternatingHexagons"/>
    <dgm:cxn modelId="{499BCFEE-EDA1-467E-96C8-8A5B8F2C7BF9}" type="presOf" srcId="{D61130F9-0ABD-4CF3-A89A-BA48C47B0A06}" destId="{B5D4DF93-A166-4F19-8B51-5894A19C20CC}" srcOrd="0" destOrd="0" presId="urn:microsoft.com/office/officeart/2008/layout/AlternatingHexagons"/>
    <dgm:cxn modelId="{1A2322FD-DC0C-405E-9DDE-D781F3F462F3}" type="presOf" srcId="{ACF73A4F-3CB8-4E84-80EE-1411D899286A}" destId="{A2902E8A-2AF0-458C-A70F-AB8C7AAE12CA}" srcOrd="0" destOrd="0" presId="urn:microsoft.com/office/officeart/2008/layout/AlternatingHexagons"/>
    <dgm:cxn modelId="{BBD893D0-104A-414C-8F07-C1B9BDFB730E}" type="presParOf" srcId="{A2902E8A-2AF0-458C-A70F-AB8C7AAE12CA}" destId="{A3A6BC36-5B09-482F-9AAC-47BADCC891A9}" srcOrd="0" destOrd="0" presId="urn:microsoft.com/office/officeart/2008/layout/AlternatingHexagons"/>
    <dgm:cxn modelId="{1F7DFE1E-F615-4414-86BD-2C16175E6F6A}" type="presParOf" srcId="{A3A6BC36-5B09-482F-9AAC-47BADCC891A9}" destId="{8F04059E-8D84-4693-899B-9B4F9CB5221F}" srcOrd="0" destOrd="0" presId="urn:microsoft.com/office/officeart/2008/layout/AlternatingHexagons"/>
    <dgm:cxn modelId="{30C30BF5-4BC0-467C-A1AE-F25E811D8CA8}" type="presParOf" srcId="{A3A6BC36-5B09-482F-9AAC-47BADCC891A9}" destId="{26B75FAD-B79B-488F-9437-EE949E32F166}" srcOrd="1" destOrd="0" presId="urn:microsoft.com/office/officeart/2008/layout/AlternatingHexagons"/>
    <dgm:cxn modelId="{F74AE379-CC3F-46EC-9AB1-4337606889D0}" type="presParOf" srcId="{A3A6BC36-5B09-482F-9AAC-47BADCC891A9}" destId="{E59BA4D5-4F53-42CC-AD7D-391E6911E2F9}" srcOrd="2" destOrd="0" presId="urn:microsoft.com/office/officeart/2008/layout/AlternatingHexagons"/>
    <dgm:cxn modelId="{BF8FF5C0-56EA-4EF1-881E-35A1F3570BB7}" type="presParOf" srcId="{A3A6BC36-5B09-482F-9AAC-47BADCC891A9}" destId="{979D27EB-C07F-4C97-9C76-8895877F999B}" srcOrd="3" destOrd="0" presId="urn:microsoft.com/office/officeart/2008/layout/AlternatingHexagons"/>
    <dgm:cxn modelId="{16734A00-822D-42A8-8CB4-79F26564231D}" type="presParOf" srcId="{A3A6BC36-5B09-482F-9AAC-47BADCC891A9}" destId="{EB52C99C-F05A-4A18-B412-619C01F7EE46}" srcOrd="4" destOrd="0" presId="urn:microsoft.com/office/officeart/2008/layout/AlternatingHexagons"/>
    <dgm:cxn modelId="{7B978387-153C-48F9-9D23-AF0F85EDBB23}" type="presParOf" srcId="{A2902E8A-2AF0-458C-A70F-AB8C7AAE12CA}" destId="{85106E97-3E78-4D2A-AA2C-828E14B801AD}" srcOrd="1" destOrd="0" presId="urn:microsoft.com/office/officeart/2008/layout/AlternatingHexagons"/>
    <dgm:cxn modelId="{0442ACE8-AE60-499A-A4F6-398DA368ED25}" type="presParOf" srcId="{A2902E8A-2AF0-458C-A70F-AB8C7AAE12CA}" destId="{F41F96F1-F6C6-46C5-930F-F655B5DB3F79}" srcOrd="2" destOrd="0" presId="urn:microsoft.com/office/officeart/2008/layout/AlternatingHexagons"/>
    <dgm:cxn modelId="{A8220FEA-C631-4553-A4FD-01B57C0B86A0}" type="presParOf" srcId="{F41F96F1-F6C6-46C5-930F-F655B5DB3F79}" destId="{0526D878-4E49-4367-8811-CBE5A50835AB}" srcOrd="0" destOrd="0" presId="urn:microsoft.com/office/officeart/2008/layout/AlternatingHexagons"/>
    <dgm:cxn modelId="{C8D29F13-FCFF-4037-96DB-9A792A12C18A}" type="presParOf" srcId="{F41F96F1-F6C6-46C5-930F-F655B5DB3F79}" destId="{5B4343D7-14D1-4577-B1D4-82DCD9DACE22}" srcOrd="1" destOrd="0" presId="urn:microsoft.com/office/officeart/2008/layout/AlternatingHexagons"/>
    <dgm:cxn modelId="{E6C85A3C-E142-4C93-9F09-7831F4863FB4}" type="presParOf" srcId="{F41F96F1-F6C6-46C5-930F-F655B5DB3F79}" destId="{ACCFABB8-7B87-48CE-AC82-581F399E5208}" srcOrd="2" destOrd="0" presId="urn:microsoft.com/office/officeart/2008/layout/AlternatingHexagons"/>
    <dgm:cxn modelId="{52E8D4EC-2618-499F-8DEB-EEC4377CB9CB}" type="presParOf" srcId="{F41F96F1-F6C6-46C5-930F-F655B5DB3F79}" destId="{E6979098-D313-49D3-BEE9-5F8E6870F0E1}" srcOrd="3" destOrd="0" presId="urn:microsoft.com/office/officeart/2008/layout/AlternatingHexagons"/>
    <dgm:cxn modelId="{79C6B45E-5FF3-4350-83EB-378E468A5051}" type="presParOf" srcId="{F41F96F1-F6C6-46C5-930F-F655B5DB3F79}" destId="{B5D4DF93-A166-4F19-8B51-5894A19C20CC}" srcOrd="4" destOrd="0" presId="urn:microsoft.com/office/officeart/2008/layout/AlternatingHexagons"/>
    <dgm:cxn modelId="{C06FCF48-15BF-40CF-958A-1B7C277176C0}" type="presParOf" srcId="{A2902E8A-2AF0-458C-A70F-AB8C7AAE12CA}" destId="{4FBF62DD-93D5-4857-9CCA-D74BA5037408}" srcOrd="3" destOrd="0" presId="urn:microsoft.com/office/officeart/2008/layout/AlternatingHexagons"/>
    <dgm:cxn modelId="{EB5D96EB-E89D-43D4-B655-3D886846734F}" type="presParOf" srcId="{A2902E8A-2AF0-458C-A70F-AB8C7AAE12CA}" destId="{90B3F6D0-C90F-4BBF-A0E3-82D26E8A4DD9}" srcOrd="4" destOrd="0" presId="urn:microsoft.com/office/officeart/2008/layout/AlternatingHexagons"/>
    <dgm:cxn modelId="{88339D0B-2BE9-474C-8D93-616E1F95D0A9}" type="presParOf" srcId="{90B3F6D0-C90F-4BBF-A0E3-82D26E8A4DD9}" destId="{FD6AEA2E-06B0-4439-BA65-CA486F95D314}" srcOrd="0" destOrd="0" presId="urn:microsoft.com/office/officeart/2008/layout/AlternatingHexagons"/>
    <dgm:cxn modelId="{2C5CFE48-C16D-47AB-9740-448ADF1A66A2}" type="presParOf" srcId="{90B3F6D0-C90F-4BBF-A0E3-82D26E8A4DD9}" destId="{ECA85824-B257-4D4F-961B-1556B153A8CC}" srcOrd="1" destOrd="0" presId="urn:microsoft.com/office/officeart/2008/layout/AlternatingHexagons"/>
    <dgm:cxn modelId="{6A55BF17-BF2C-4899-A6AD-5BA2ECE25408}" type="presParOf" srcId="{90B3F6D0-C90F-4BBF-A0E3-82D26E8A4DD9}" destId="{E70034A8-A2B9-4E7E-BB90-89AE1C89E71F}" srcOrd="2" destOrd="0" presId="urn:microsoft.com/office/officeart/2008/layout/AlternatingHexagons"/>
    <dgm:cxn modelId="{0DFF5C9C-F782-4623-831D-CE5E4D331EC5}" type="presParOf" srcId="{90B3F6D0-C90F-4BBF-A0E3-82D26E8A4DD9}" destId="{1427705E-C6B2-405A-9C8D-746525AB32DA}" srcOrd="3" destOrd="0" presId="urn:microsoft.com/office/officeart/2008/layout/AlternatingHexagons"/>
    <dgm:cxn modelId="{DB59F64C-3E20-4B2E-BEB0-EEAC14BACF59}" type="presParOf" srcId="{90B3F6D0-C90F-4BBF-A0E3-82D26E8A4DD9}" destId="{CD92FCB1-3702-4E8C-A315-626F5F0586E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3D5B5-DEF8-4454-BB45-DACEF9F8B2B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25EFF05-6F7F-477A-8F5D-B95B7FBE9E24}">
      <dgm:prSet/>
      <dgm:spPr/>
      <dgm:t>
        <a:bodyPr/>
        <a:lstStyle/>
        <a:p>
          <a:r>
            <a:rPr lang="en-US" dirty="0">
              <a:latin typeface="Candara" panose="020E0502030303020204" pitchFamily="34" charset="0"/>
            </a:rPr>
            <a:t>You never know who can help you! </a:t>
          </a:r>
        </a:p>
      </dgm:t>
    </dgm:pt>
    <dgm:pt modelId="{F773B4D4-1A10-40B3-95B8-3F5106E59E28}" type="parTrans" cxnId="{C7F91573-3DA9-4E5C-BC17-D78B9D9F3A8B}">
      <dgm:prSet/>
      <dgm:spPr/>
      <dgm:t>
        <a:bodyPr/>
        <a:lstStyle/>
        <a:p>
          <a:endParaRPr lang="en-US"/>
        </a:p>
      </dgm:t>
    </dgm:pt>
    <dgm:pt modelId="{1E330C06-7AA3-452E-B7D3-492667006680}" type="sibTrans" cxnId="{C7F91573-3DA9-4E5C-BC17-D78B9D9F3A8B}">
      <dgm:prSet/>
      <dgm:spPr/>
      <dgm:t>
        <a:bodyPr/>
        <a:lstStyle/>
        <a:p>
          <a:endParaRPr lang="en-US"/>
        </a:p>
      </dgm:t>
    </dgm:pt>
    <dgm:pt modelId="{F728E368-69E1-448A-A31D-F4D6101D8E91}">
      <dgm:prSet/>
      <dgm:spPr/>
      <dgm:t>
        <a:bodyPr/>
        <a:lstStyle/>
        <a:p>
          <a:r>
            <a:rPr lang="en-US" dirty="0">
              <a:latin typeface="Candara" panose="020E0502030303020204" pitchFamily="34" charset="0"/>
            </a:rPr>
            <a:t>Reach out via email, phone call, or mail to:</a:t>
          </a:r>
        </a:p>
      </dgm:t>
    </dgm:pt>
    <dgm:pt modelId="{F02FFD09-E2B8-4622-A305-BB57ED050878}" type="parTrans" cxnId="{D007D188-8250-4F6E-AFC2-8F2D6E734E19}">
      <dgm:prSet/>
      <dgm:spPr/>
      <dgm:t>
        <a:bodyPr/>
        <a:lstStyle/>
        <a:p>
          <a:endParaRPr lang="en-US"/>
        </a:p>
      </dgm:t>
    </dgm:pt>
    <dgm:pt modelId="{6CE02141-802E-414D-94A3-7621349A63BD}" type="sibTrans" cxnId="{D007D188-8250-4F6E-AFC2-8F2D6E734E19}">
      <dgm:prSet/>
      <dgm:spPr/>
      <dgm:t>
        <a:bodyPr/>
        <a:lstStyle/>
        <a:p>
          <a:endParaRPr lang="en-US"/>
        </a:p>
      </dgm:t>
    </dgm:pt>
    <dgm:pt modelId="{80AAD08C-2D50-4513-BB41-474EFB2EBE36}">
      <dgm:prSet/>
      <dgm:spPr/>
      <dgm:t>
        <a:bodyPr/>
        <a:lstStyle/>
        <a:p>
          <a:r>
            <a:rPr lang="en-US" dirty="0">
              <a:latin typeface="Candara" panose="020E0502030303020204" pitchFamily="34" charset="0"/>
            </a:rPr>
            <a:t>Experts in your topic </a:t>
          </a:r>
        </a:p>
      </dgm:t>
    </dgm:pt>
    <dgm:pt modelId="{D5776B33-7345-4B8C-A377-7A260F550A2D}" type="parTrans" cxnId="{37E89A37-49F5-40CA-BA23-48FCA55DFA67}">
      <dgm:prSet/>
      <dgm:spPr/>
      <dgm:t>
        <a:bodyPr/>
        <a:lstStyle/>
        <a:p>
          <a:endParaRPr lang="en-US"/>
        </a:p>
      </dgm:t>
    </dgm:pt>
    <dgm:pt modelId="{E4E914B7-066D-4810-924F-BED3F9567D82}" type="sibTrans" cxnId="{37E89A37-49F5-40CA-BA23-48FCA55DFA67}">
      <dgm:prSet/>
      <dgm:spPr/>
      <dgm:t>
        <a:bodyPr/>
        <a:lstStyle/>
        <a:p>
          <a:endParaRPr lang="en-US"/>
        </a:p>
      </dgm:t>
    </dgm:pt>
    <dgm:pt modelId="{60F8E31F-820C-47D4-9422-6D2569F4B4A4}">
      <dgm:prSet/>
      <dgm:spPr/>
      <dgm:t>
        <a:bodyPr/>
        <a:lstStyle/>
        <a:p>
          <a:r>
            <a:rPr lang="en-US" dirty="0">
              <a:latin typeface="Candara" panose="020E0502030303020204" pitchFamily="34" charset="0"/>
            </a:rPr>
            <a:t>Family members</a:t>
          </a:r>
        </a:p>
      </dgm:t>
    </dgm:pt>
    <dgm:pt modelId="{E7FE9922-95D6-468A-81F7-9A99B8960D0C}" type="parTrans" cxnId="{C24F489C-8356-4721-B640-3232481A2BD6}">
      <dgm:prSet/>
      <dgm:spPr/>
      <dgm:t>
        <a:bodyPr/>
        <a:lstStyle/>
        <a:p>
          <a:endParaRPr lang="en-US"/>
        </a:p>
      </dgm:t>
    </dgm:pt>
    <dgm:pt modelId="{EA36CAA9-D26A-4BC7-BD33-546DE75FE2C1}" type="sibTrans" cxnId="{C24F489C-8356-4721-B640-3232481A2BD6}">
      <dgm:prSet/>
      <dgm:spPr/>
      <dgm:t>
        <a:bodyPr/>
        <a:lstStyle/>
        <a:p>
          <a:endParaRPr lang="en-US"/>
        </a:p>
      </dgm:t>
    </dgm:pt>
    <dgm:pt modelId="{AD6266EA-0B8C-4805-8307-08FD242ED22A}">
      <dgm:prSet/>
      <dgm:spPr/>
      <dgm:t>
        <a:bodyPr/>
        <a:lstStyle/>
        <a:p>
          <a:r>
            <a:rPr lang="en-US" dirty="0">
              <a:latin typeface="Candara" panose="020E0502030303020204" pitchFamily="34" charset="0"/>
            </a:rPr>
            <a:t>Community members </a:t>
          </a:r>
        </a:p>
      </dgm:t>
    </dgm:pt>
    <dgm:pt modelId="{848A7D4C-DECF-4278-9589-B78674E4BE83}" type="parTrans" cxnId="{CEEE2D6F-6FB8-42A0-8518-B747BB382229}">
      <dgm:prSet/>
      <dgm:spPr/>
      <dgm:t>
        <a:bodyPr/>
        <a:lstStyle/>
        <a:p>
          <a:endParaRPr lang="en-US"/>
        </a:p>
      </dgm:t>
    </dgm:pt>
    <dgm:pt modelId="{E89B2C8C-02E5-44C5-80AC-D1C74AAA152D}" type="sibTrans" cxnId="{CEEE2D6F-6FB8-42A0-8518-B747BB382229}">
      <dgm:prSet/>
      <dgm:spPr/>
      <dgm:t>
        <a:bodyPr/>
        <a:lstStyle/>
        <a:p>
          <a:endParaRPr lang="en-US"/>
        </a:p>
      </dgm:t>
    </dgm:pt>
    <dgm:pt modelId="{87D6330E-F8D9-43B3-9354-CD50EE5B43C0}">
      <dgm:prSet/>
      <dgm:spPr/>
      <dgm:t>
        <a:bodyPr/>
        <a:lstStyle/>
        <a:p>
          <a:r>
            <a:rPr lang="en-US" dirty="0">
              <a:latin typeface="Candara" panose="020E0502030303020204" pitchFamily="34" charset="0"/>
            </a:rPr>
            <a:t>Museum directors or librarians </a:t>
          </a:r>
        </a:p>
      </dgm:t>
    </dgm:pt>
    <dgm:pt modelId="{A1204566-4FA0-4CEE-8CA7-78213819F1EE}" type="parTrans" cxnId="{33BB999E-8051-4B30-984E-6B20EEF231A6}">
      <dgm:prSet/>
      <dgm:spPr/>
      <dgm:t>
        <a:bodyPr/>
        <a:lstStyle/>
        <a:p>
          <a:endParaRPr lang="en-US"/>
        </a:p>
      </dgm:t>
    </dgm:pt>
    <dgm:pt modelId="{FACE0F60-2132-4910-B59B-EA09A9794CAF}" type="sibTrans" cxnId="{33BB999E-8051-4B30-984E-6B20EEF231A6}">
      <dgm:prSet/>
      <dgm:spPr/>
      <dgm:t>
        <a:bodyPr/>
        <a:lstStyle/>
        <a:p>
          <a:endParaRPr lang="en-US"/>
        </a:p>
      </dgm:t>
    </dgm:pt>
    <dgm:pt modelId="{D19883FE-2D11-4973-860F-837757294EB0}">
      <dgm:prSet/>
      <dgm:spPr/>
      <dgm:t>
        <a:bodyPr/>
        <a:lstStyle/>
        <a:p>
          <a:r>
            <a:rPr lang="en-US" dirty="0">
              <a:latin typeface="Candara" panose="020E0502030303020204" pitchFamily="34" charset="0"/>
            </a:rPr>
            <a:t>Other teachers</a:t>
          </a:r>
        </a:p>
      </dgm:t>
    </dgm:pt>
    <dgm:pt modelId="{D950FEC0-7768-41C8-B847-3F50A5DCD8BA}" type="parTrans" cxnId="{773F386A-E34A-4F19-8DA3-4B04DFAAB14D}">
      <dgm:prSet/>
      <dgm:spPr/>
      <dgm:t>
        <a:bodyPr/>
        <a:lstStyle/>
        <a:p>
          <a:endParaRPr lang="en-US"/>
        </a:p>
      </dgm:t>
    </dgm:pt>
    <dgm:pt modelId="{FCACDACF-3D91-4A1A-8520-05B971682B10}" type="sibTrans" cxnId="{773F386A-E34A-4F19-8DA3-4B04DFAAB14D}">
      <dgm:prSet/>
      <dgm:spPr/>
      <dgm:t>
        <a:bodyPr/>
        <a:lstStyle/>
        <a:p>
          <a:endParaRPr lang="en-US"/>
        </a:p>
      </dgm:t>
    </dgm:pt>
    <dgm:pt modelId="{05972A3B-20B3-4C86-87BA-C34B304EB8CB}">
      <dgm:prSet/>
      <dgm:spPr/>
      <dgm:t>
        <a:bodyPr/>
        <a:lstStyle/>
        <a:p>
          <a:r>
            <a:rPr lang="en-US" dirty="0">
              <a:latin typeface="Candara" panose="020E0502030303020204" pitchFamily="34" charset="0"/>
            </a:rPr>
            <a:t>People who experienced your topic</a:t>
          </a:r>
        </a:p>
      </dgm:t>
    </dgm:pt>
    <dgm:pt modelId="{20063032-5230-4ED5-A281-E3F20FBDA244}" type="parTrans" cxnId="{482CA61F-7C00-485B-9F76-EBB2347C3DBC}">
      <dgm:prSet/>
      <dgm:spPr/>
      <dgm:t>
        <a:bodyPr/>
        <a:lstStyle/>
        <a:p>
          <a:endParaRPr lang="en-US"/>
        </a:p>
      </dgm:t>
    </dgm:pt>
    <dgm:pt modelId="{E534127C-F746-4B37-9D2B-1FFA29BF7096}" type="sibTrans" cxnId="{482CA61F-7C00-485B-9F76-EBB2347C3DBC}">
      <dgm:prSet/>
      <dgm:spPr/>
      <dgm:t>
        <a:bodyPr/>
        <a:lstStyle/>
        <a:p>
          <a:endParaRPr lang="en-US"/>
        </a:p>
      </dgm:t>
    </dgm:pt>
    <dgm:pt modelId="{4EB4F9E0-FDB6-426D-9C55-F605BC56024F}" type="pres">
      <dgm:prSet presAssocID="{4173D5B5-DEF8-4454-BB45-DACEF9F8B2B8}" presName="linear" presStyleCnt="0">
        <dgm:presLayoutVars>
          <dgm:animLvl val="lvl"/>
          <dgm:resizeHandles val="exact"/>
        </dgm:presLayoutVars>
      </dgm:prSet>
      <dgm:spPr/>
    </dgm:pt>
    <dgm:pt modelId="{22233E87-F1A1-48E8-BB2D-06A5E999E25F}" type="pres">
      <dgm:prSet presAssocID="{D25EFF05-6F7F-477A-8F5D-B95B7FBE9E24}" presName="parentText" presStyleLbl="node1" presStyleIdx="0" presStyleCnt="2">
        <dgm:presLayoutVars>
          <dgm:chMax val="0"/>
          <dgm:bulletEnabled val="1"/>
        </dgm:presLayoutVars>
      </dgm:prSet>
      <dgm:spPr/>
    </dgm:pt>
    <dgm:pt modelId="{81C321C7-BD67-40E0-9E75-99D0931E31A3}" type="pres">
      <dgm:prSet presAssocID="{1E330C06-7AA3-452E-B7D3-492667006680}" presName="spacer" presStyleCnt="0"/>
      <dgm:spPr/>
    </dgm:pt>
    <dgm:pt modelId="{AEFFEF7F-0E4E-40B4-A12B-BF168D885BA9}" type="pres">
      <dgm:prSet presAssocID="{F728E368-69E1-448A-A31D-F4D6101D8E91}" presName="parentText" presStyleLbl="node1" presStyleIdx="1" presStyleCnt="2">
        <dgm:presLayoutVars>
          <dgm:chMax val="0"/>
          <dgm:bulletEnabled val="1"/>
        </dgm:presLayoutVars>
      </dgm:prSet>
      <dgm:spPr/>
    </dgm:pt>
    <dgm:pt modelId="{F1FCDB84-164B-4ED3-A2EB-3203CC1DAEA0}" type="pres">
      <dgm:prSet presAssocID="{F728E368-69E1-448A-A31D-F4D6101D8E91}" presName="childText" presStyleLbl="revTx" presStyleIdx="0" presStyleCnt="1">
        <dgm:presLayoutVars>
          <dgm:bulletEnabled val="1"/>
        </dgm:presLayoutVars>
      </dgm:prSet>
      <dgm:spPr/>
    </dgm:pt>
  </dgm:ptLst>
  <dgm:cxnLst>
    <dgm:cxn modelId="{91247C0A-634F-40CD-AE3B-AC26C6D117DD}" type="presOf" srcId="{F728E368-69E1-448A-A31D-F4D6101D8E91}" destId="{AEFFEF7F-0E4E-40B4-A12B-BF168D885BA9}" srcOrd="0" destOrd="0" presId="urn:microsoft.com/office/officeart/2005/8/layout/vList2"/>
    <dgm:cxn modelId="{482CA61F-7C00-485B-9F76-EBB2347C3DBC}" srcId="{F728E368-69E1-448A-A31D-F4D6101D8E91}" destId="{05972A3B-20B3-4C86-87BA-C34B304EB8CB}" srcOrd="5" destOrd="0" parTransId="{20063032-5230-4ED5-A281-E3F20FBDA244}" sibTransId="{E534127C-F746-4B37-9D2B-1FFA29BF7096}"/>
    <dgm:cxn modelId="{39070529-CD62-4420-8843-8E2F2487E67E}" type="presOf" srcId="{87D6330E-F8D9-43B3-9354-CD50EE5B43C0}" destId="{F1FCDB84-164B-4ED3-A2EB-3203CC1DAEA0}" srcOrd="0" destOrd="3" presId="urn:microsoft.com/office/officeart/2005/8/layout/vList2"/>
    <dgm:cxn modelId="{37E89A37-49F5-40CA-BA23-48FCA55DFA67}" srcId="{F728E368-69E1-448A-A31D-F4D6101D8E91}" destId="{80AAD08C-2D50-4513-BB41-474EFB2EBE36}" srcOrd="0" destOrd="0" parTransId="{D5776B33-7345-4B8C-A377-7A260F550A2D}" sibTransId="{E4E914B7-066D-4810-924F-BED3F9567D82}"/>
    <dgm:cxn modelId="{773F386A-E34A-4F19-8DA3-4B04DFAAB14D}" srcId="{F728E368-69E1-448A-A31D-F4D6101D8E91}" destId="{D19883FE-2D11-4973-860F-837757294EB0}" srcOrd="4" destOrd="0" parTransId="{D950FEC0-7768-41C8-B847-3F50A5DCD8BA}" sibTransId="{FCACDACF-3D91-4A1A-8520-05B971682B10}"/>
    <dgm:cxn modelId="{CEEE2D6F-6FB8-42A0-8518-B747BB382229}" srcId="{F728E368-69E1-448A-A31D-F4D6101D8E91}" destId="{AD6266EA-0B8C-4805-8307-08FD242ED22A}" srcOrd="2" destOrd="0" parTransId="{848A7D4C-DECF-4278-9589-B78674E4BE83}" sibTransId="{E89B2C8C-02E5-44C5-80AC-D1C74AAA152D}"/>
    <dgm:cxn modelId="{93A15172-9C82-474E-B1E8-B98A5012C94A}" type="presOf" srcId="{05972A3B-20B3-4C86-87BA-C34B304EB8CB}" destId="{F1FCDB84-164B-4ED3-A2EB-3203CC1DAEA0}" srcOrd="0" destOrd="5" presId="urn:microsoft.com/office/officeart/2005/8/layout/vList2"/>
    <dgm:cxn modelId="{C7F91573-3DA9-4E5C-BC17-D78B9D9F3A8B}" srcId="{4173D5B5-DEF8-4454-BB45-DACEF9F8B2B8}" destId="{D25EFF05-6F7F-477A-8F5D-B95B7FBE9E24}" srcOrd="0" destOrd="0" parTransId="{F773B4D4-1A10-40B3-95B8-3F5106E59E28}" sibTransId="{1E330C06-7AA3-452E-B7D3-492667006680}"/>
    <dgm:cxn modelId="{D007D188-8250-4F6E-AFC2-8F2D6E734E19}" srcId="{4173D5B5-DEF8-4454-BB45-DACEF9F8B2B8}" destId="{F728E368-69E1-448A-A31D-F4D6101D8E91}" srcOrd="1" destOrd="0" parTransId="{F02FFD09-E2B8-4622-A305-BB57ED050878}" sibTransId="{6CE02141-802E-414D-94A3-7621349A63BD}"/>
    <dgm:cxn modelId="{C24F489C-8356-4721-B640-3232481A2BD6}" srcId="{F728E368-69E1-448A-A31D-F4D6101D8E91}" destId="{60F8E31F-820C-47D4-9422-6D2569F4B4A4}" srcOrd="1" destOrd="0" parTransId="{E7FE9922-95D6-468A-81F7-9A99B8960D0C}" sibTransId="{EA36CAA9-D26A-4BC7-BD33-546DE75FE2C1}"/>
    <dgm:cxn modelId="{33BB999E-8051-4B30-984E-6B20EEF231A6}" srcId="{F728E368-69E1-448A-A31D-F4D6101D8E91}" destId="{87D6330E-F8D9-43B3-9354-CD50EE5B43C0}" srcOrd="3" destOrd="0" parTransId="{A1204566-4FA0-4CEE-8CA7-78213819F1EE}" sibTransId="{FACE0F60-2132-4910-B59B-EA09A9794CAF}"/>
    <dgm:cxn modelId="{A677BCD0-3555-4BF5-83E1-762CE8C0C20A}" type="presOf" srcId="{D19883FE-2D11-4973-860F-837757294EB0}" destId="{F1FCDB84-164B-4ED3-A2EB-3203CC1DAEA0}" srcOrd="0" destOrd="4" presId="urn:microsoft.com/office/officeart/2005/8/layout/vList2"/>
    <dgm:cxn modelId="{D49FF5D6-3D69-4FB5-B828-2BAA2A8C1678}" type="presOf" srcId="{D25EFF05-6F7F-477A-8F5D-B95B7FBE9E24}" destId="{22233E87-F1A1-48E8-BB2D-06A5E999E25F}" srcOrd="0" destOrd="0" presId="urn:microsoft.com/office/officeart/2005/8/layout/vList2"/>
    <dgm:cxn modelId="{E1B561DE-D44C-4AFD-B3D9-82167CAF5B2C}" type="presOf" srcId="{4173D5B5-DEF8-4454-BB45-DACEF9F8B2B8}" destId="{4EB4F9E0-FDB6-426D-9C55-F605BC56024F}" srcOrd="0" destOrd="0" presId="urn:microsoft.com/office/officeart/2005/8/layout/vList2"/>
    <dgm:cxn modelId="{0F70A9EB-C5DE-47AD-9AE5-DD1B6ABF493F}" type="presOf" srcId="{80AAD08C-2D50-4513-BB41-474EFB2EBE36}" destId="{F1FCDB84-164B-4ED3-A2EB-3203CC1DAEA0}" srcOrd="0" destOrd="0" presId="urn:microsoft.com/office/officeart/2005/8/layout/vList2"/>
    <dgm:cxn modelId="{67C850F0-2DAF-4170-BF00-F8C29067D84B}" type="presOf" srcId="{60F8E31F-820C-47D4-9422-6D2569F4B4A4}" destId="{F1FCDB84-164B-4ED3-A2EB-3203CC1DAEA0}" srcOrd="0" destOrd="1" presId="urn:microsoft.com/office/officeart/2005/8/layout/vList2"/>
    <dgm:cxn modelId="{A9ADE9FF-CA33-4374-8194-99B1C88C1F8C}" type="presOf" srcId="{AD6266EA-0B8C-4805-8307-08FD242ED22A}" destId="{F1FCDB84-164B-4ED3-A2EB-3203CC1DAEA0}" srcOrd="0" destOrd="2" presId="urn:microsoft.com/office/officeart/2005/8/layout/vList2"/>
    <dgm:cxn modelId="{38DAAA5C-CC82-43AD-A0B3-416579831B8D}" type="presParOf" srcId="{4EB4F9E0-FDB6-426D-9C55-F605BC56024F}" destId="{22233E87-F1A1-48E8-BB2D-06A5E999E25F}" srcOrd="0" destOrd="0" presId="urn:microsoft.com/office/officeart/2005/8/layout/vList2"/>
    <dgm:cxn modelId="{9F7C3FA4-DD80-4818-A136-D198DE2E9CF8}" type="presParOf" srcId="{4EB4F9E0-FDB6-426D-9C55-F605BC56024F}" destId="{81C321C7-BD67-40E0-9E75-99D0931E31A3}" srcOrd="1" destOrd="0" presId="urn:microsoft.com/office/officeart/2005/8/layout/vList2"/>
    <dgm:cxn modelId="{9B76237E-449D-4148-ACFB-CD44DD3AC82A}" type="presParOf" srcId="{4EB4F9E0-FDB6-426D-9C55-F605BC56024F}" destId="{AEFFEF7F-0E4E-40B4-A12B-BF168D885BA9}" srcOrd="2" destOrd="0" presId="urn:microsoft.com/office/officeart/2005/8/layout/vList2"/>
    <dgm:cxn modelId="{CD3A0893-EB33-4F70-86BF-6A4D3BC5D1F0}" type="presParOf" srcId="{4EB4F9E0-FDB6-426D-9C55-F605BC56024F}" destId="{F1FCDB84-164B-4ED3-A2EB-3203CC1DAE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FC8C8-0C57-40F6-8E58-B6574142FA8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1477C3-53E1-4F02-95A1-7836C377B566}">
      <dgm:prSet custT="1"/>
      <dgm:spPr/>
      <dgm:t>
        <a:bodyPr/>
        <a:lstStyle/>
        <a:p>
          <a:pPr>
            <a:defRPr b="1"/>
          </a:pPr>
          <a:r>
            <a:rPr lang="en-US" sz="2800" dirty="0">
              <a:latin typeface="Candara" panose="020E0502030303020204" pitchFamily="34" charset="0"/>
            </a:rPr>
            <a:t>Once you’ve gathered substantial research, connect the dots!</a:t>
          </a:r>
        </a:p>
      </dgm:t>
    </dgm:pt>
    <dgm:pt modelId="{5808ED77-E844-4B4A-914F-AFB9697794C2}" type="parTrans" cxnId="{F7C7F7A8-CAD7-4F2C-AE22-B96C6790C8C3}">
      <dgm:prSet/>
      <dgm:spPr/>
      <dgm:t>
        <a:bodyPr/>
        <a:lstStyle/>
        <a:p>
          <a:endParaRPr lang="en-US"/>
        </a:p>
      </dgm:t>
    </dgm:pt>
    <dgm:pt modelId="{DC46B3FE-B163-4E8A-A64C-36F1E091D798}" type="sibTrans" cxnId="{F7C7F7A8-CAD7-4F2C-AE22-B96C6790C8C3}">
      <dgm:prSet/>
      <dgm:spPr/>
      <dgm:t>
        <a:bodyPr/>
        <a:lstStyle/>
        <a:p>
          <a:endParaRPr lang="en-US"/>
        </a:p>
      </dgm:t>
    </dgm:pt>
    <dgm:pt modelId="{6DAFA7D1-9116-4715-8931-5F1DC093C085}">
      <dgm:prSet custT="1"/>
      <dgm:spPr/>
      <dgm:t>
        <a:bodyPr/>
        <a:lstStyle/>
        <a:p>
          <a:pPr>
            <a:defRPr b="1"/>
          </a:pPr>
          <a:r>
            <a:rPr lang="en-US" sz="2800" dirty="0">
              <a:latin typeface="Candara" panose="020E0502030303020204" pitchFamily="34" charset="0"/>
            </a:rPr>
            <a:t>Evaluate the reliability and value of your sources</a:t>
          </a:r>
        </a:p>
      </dgm:t>
    </dgm:pt>
    <dgm:pt modelId="{86BF0DD1-FD94-40E4-AD51-C9D5AF184AA2}" type="parTrans" cxnId="{D08167FE-B4A2-48CC-BC4F-8EF178B19237}">
      <dgm:prSet/>
      <dgm:spPr/>
      <dgm:t>
        <a:bodyPr/>
        <a:lstStyle/>
        <a:p>
          <a:endParaRPr lang="en-US"/>
        </a:p>
      </dgm:t>
    </dgm:pt>
    <dgm:pt modelId="{2030419E-562A-4920-B966-11E95176514F}" type="sibTrans" cxnId="{D08167FE-B4A2-48CC-BC4F-8EF178B19237}">
      <dgm:prSet/>
      <dgm:spPr/>
      <dgm:t>
        <a:bodyPr/>
        <a:lstStyle/>
        <a:p>
          <a:endParaRPr lang="en-US"/>
        </a:p>
      </dgm:t>
    </dgm:pt>
    <dgm:pt modelId="{DC160020-71A8-4122-894F-65926EFE06EE}">
      <dgm:prSet custT="1"/>
      <dgm:spPr/>
      <dgm:t>
        <a:bodyPr/>
        <a:lstStyle/>
        <a:p>
          <a:r>
            <a:rPr lang="en-US" sz="2000" dirty="0">
              <a:latin typeface="Candara" panose="020E0502030303020204" pitchFamily="34" charset="0"/>
            </a:rPr>
            <a:t>What is the author trying to convey? Is their conclusion soundly backed by evidence? How does the evidence benefit your project? </a:t>
          </a:r>
        </a:p>
      </dgm:t>
    </dgm:pt>
    <dgm:pt modelId="{270573E5-FBB0-4897-ADCD-8DDFE029D7D2}" type="parTrans" cxnId="{6BF8452F-6E75-4DEC-8751-9125C3F063A0}">
      <dgm:prSet/>
      <dgm:spPr/>
      <dgm:t>
        <a:bodyPr/>
        <a:lstStyle/>
        <a:p>
          <a:endParaRPr lang="en-US"/>
        </a:p>
      </dgm:t>
    </dgm:pt>
    <dgm:pt modelId="{08359A55-8B4A-4E33-B01E-0CE6519BA749}" type="sibTrans" cxnId="{6BF8452F-6E75-4DEC-8751-9125C3F063A0}">
      <dgm:prSet/>
      <dgm:spPr/>
      <dgm:t>
        <a:bodyPr/>
        <a:lstStyle/>
        <a:p>
          <a:endParaRPr lang="en-US"/>
        </a:p>
      </dgm:t>
    </dgm:pt>
    <dgm:pt modelId="{F01CB5CD-1E47-461D-9757-63B9C7C0E7A1}">
      <dgm:prSet custT="1"/>
      <dgm:spPr/>
      <dgm:t>
        <a:bodyPr/>
        <a:lstStyle/>
        <a:p>
          <a:pPr>
            <a:defRPr b="1"/>
          </a:pPr>
          <a:r>
            <a:rPr lang="en-US" sz="2800" dirty="0">
              <a:latin typeface="Candara" panose="020E0502030303020204" pitchFamily="34" charset="0"/>
            </a:rPr>
            <a:t>Find larger patterns between your sources</a:t>
          </a:r>
        </a:p>
      </dgm:t>
    </dgm:pt>
    <dgm:pt modelId="{3516E9D6-C822-46F6-BA6D-7452B8DA35A8}" type="parTrans" cxnId="{77F23456-85BF-4D96-9AA1-6D7B44473DA9}">
      <dgm:prSet/>
      <dgm:spPr/>
      <dgm:t>
        <a:bodyPr/>
        <a:lstStyle/>
        <a:p>
          <a:endParaRPr lang="en-US"/>
        </a:p>
      </dgm:t>
    </dgm:pt>
    <dgm:pt modelId="{356EB93C-A9C0-42AF-A05E-EA09ED166BB3}" type="sibTrans" cxnId="{77F23456-85BF-4D96-9AA1-6D7B44473DA9}">
      <dgm:prSet/>
      <dgm:spPr/>
      <dgm:t>
        <a:bodyPr/>
        <a:lstStyle/>
        <a:p>
          <a:endParaRPr lang="en-US"/>
        </a:p>
      </dgm:t>
    </dgm:pt>
    <dgm:pt modelId="{0D31E10B-3760-402E-A87D-C8905B498426}" type="pres">
      <dgm:prSet presAssocID="{66DFC8C8-0C57-40F6-8E58-B6574142FA86}" presName="root" presStyleCnt="0">
        <dgm:presLayoutVars>
          <dgm:dir/>
          <dgm:resizeHandles val="exact"/>
        </dgm:presLayoutVars>
      </dgm:prSet>
      <dgm:spPr/>
    </dgm:pt>
    <dgm:pt modelId="{ADA560C2-5656-4B6E-95EA-8F967F38D17F}" type="pres">
      <dgm:prSet presAssocID="{241477C3-53E1-4F02-95A1-7836C377B566}" presName="compNode" presStyleCnt="0"/>
      <dgm:spPr/>
    </dgm:pt>
    <dgm:pt modelId="{9F154FBA-E29E-4689-A8A1-6C006B6C6194}" type="pres">
      <dgm:prSet presAssocID="{241477C3-53E1-4F02-95A1-7836C377B5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39861EF6-F7C1-4023-B05F-5410CA7F8AF6}" type="pres">
      <dgm:prSet presAssocID="{241477C3-53E1-4F02-95A1-7836C377B566}" presName="iconSpace" presStyleCnt="0"/>
      <dgm:spPr/>
    </dgm:pt>
    <dgm:pt modelId="{F6DFB6AC-4A87-4D60-90B4-BD3AF87190BC}" type="pres">
      <dgm:prSet presAssocID="{241477C3-53E1-4F02-95A1-7836C377B566}" presName="parTx" presStyleLbl="revTx" presStyleIdx="0" presStyleCnt="6">
        <dgm:presLayoutVars>
          <dgm:chMax val="0"/>
          <dgm:chPref val="0"/>
        </dgm:presLayoutVars>
      </dgm:prSet>
      <dgm:spPr/>
    </dgm:pt>
    <dgm:pt modelId="{79326FF0-10BB-4D24-A2B3-543E26C449F3}" type="pres">
      <dgm:prSet presAssocID="{241477C3-53E1-4F02-95A1-7836C377B566}" presName="txSpace" presStyleCnt="0"/>
      <dgm:spPr/>
    </dgm:pt>
    <dgm:pt modelId="{A3FD14DC-EF64-4EFD-ACA5-F027A055F8EE}" type="pres">
      <dgm:prSet presAssocID="{241477C3-53E1-4F02-95A1-7836C377B566}" presName="desTx" presStyleLbl="revTx" presStyleIdx="1" presStyleCnt="6">
        <dgm:presLayoutVars/>
      </dgm:prSet>
      <dgm:spPr/>
    </dgm:pt>
    <dgm:pt modelId="{EA6E6552-7E05-4465-B2BD-F5C6A0BF4072}" type="pres">
      <dgm:prSet presAssocID="{DC46B3FE-B163-4E8A-A64C-36F1E091D798}" presName="sibTrans" presStyleCnt="0"/>
      <dgm:spPr/>
    </dgm:pt>
    <dgm:pt modelId="{519E7DD3-824B-451A-BDA2-224C491E8D1B}" type="pres">
      <dgm:prSet presAssocID="{6DAFA7D1-9116-4715-8931-5F1DC093C085}" presName="compNode" presStyleCnt="0"/>
      <dgm:spPr/>
    </dgm:pt>
    <dgm:pt modelId="{1F47A5FB-4FA3-4004-97B6-51C27BE04A4E}" type="pres">
      <dgm:prSet presAssocID="{6DAFA7D1-9116-4715-8931-5F1DC093C0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AADCD9F1-BF03-43E6-B318-20E777AD15E0}" type="pres">
      <dgm:prSet presAssocID="{6DAFA7D1-9116-4715-8931-5F1DC093C085}" presName="iconSpace" presStyleCnt="0"/>
      <dgm:spPr/>
    </dgm:pt>
    <dgm:pt modelId="{3F7AEEA0-E896-4BDF-9AAE-B9374C6231F8}" type="pres">
      <dgm:prSet presAssocID="{6DAFA7D1-9116-4715-8931-5F1DC093C085}" presName="parTx" presStyleLbl="revTx" presStyleIdx="2" presStyleCnt="6">
        <dgm:presLayoutVars>
          <dgm:chMax val="0"/>
          <dgm:chPref val="0"/>
        </dgm:presLayoutVars>
      </dgm:prSet>
      <dgm:spPr/>
    </dgm:pt>
    <dgm:pt modelId="{6F7ED54C-A891-4A84-9394-B52DBDF96235}" type="pres">
      <dgm:prSet presAssocID="{6DAFA7D1-9116-4715-8931-5F1DC093C085}" presName="txSpace" presStyleCnt="0"/>
      <dgm:spPr/>
    </dgm:pt>
    <dgm:pt modelId="{01F9ADFA-EAA5-4A4D-9E99-D6D212E1508A}" type="pres">
      <dgm:prSet presAssocID="{6DAFA7D1-9116-4715-8931-5F1DC093C085}" presName="desTx" presStyleLbl="revTx" presStyleIdx="3" presStyleCnt="6" custLinFactNeighborX="0" custLinFactNeighborY="-49366">
        <dgm:presLayoutVars/>
      </dgm:prSet>
      <dgm:spPr/>
    </dgm:pt>
    <dgm:pt modelId="{EF6CCE9E-B9B5-425F-9DCC-B5123604C06B}" type="pres">
      <dgm:prSet presAssocID="{2030419E-562A-4920-B966-11E95176514F}" presName="sibTrans" presStyleCnt="0"/>
      <dgm:spPr/>
    </dgm:pt>
    <dgm:pt modelId="{5147B214-9466-49BE-A4D7-979BB5816FBE}" type="pres">
      <dgm:prSet presAssocID="{F01CB5CD-1E47-461D-9757-63B9C7C0E7A1}" presName="compNode" presStyleCnt="0"/>
      <dgm:spPr/>
    </dgm:pt>
    <dgm:pt modelId="{3A2B80CB-448A-43C4-A8B8-8F760B8A4653}" type="pres">
      <dgm:prSet presAssocID="{F01CB5CD-1E47-461D-9757-63B9C7C0E7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9331E4AA-48E8-4873-AC54-C22E5CEBBC5B}" type="pres">
      <dgm:prSet presAssocID="{F01CB5CD-1E47-461D-9757-63B9C7C0E7A1}" presName="iconSpace" presStyleCnt="0"/>
      <dgm:spPr/>
    </dgm:pt>
    <dgm:pt modelId="{E812BAE7-D8E2-493E-B46D-EE0B1CBDA6E4}" type="pres">
      <dgm:prSet presAssocID="{F01CB5CD-1E47-461D-9757-63B9C7C0E7A1}" presName="parTx" presStyleLbl="revTx" presStyleIdx="4" presStyleCnt="6">
        <dgm:presLayoutVars>
          <dgm:chMax val="0"/>
          <dgm:chPref val="0"/>
        </dgm:presLayoutVars>
      </dgm:prSet>
      <dgm:spPr/>
    </dgm:pt>
    <dgm:pt modelId="{7572370C-AADF-4B84-B61C-514A768FAED9}" type="pres">
      <dgm:prSet presAssocID="{F01CB5CD-1E47-461D-9757-63B9C7C0E7A1}" presName="txSpace" presStyleCnt="0"/>
      <dgm:spPr/>
    </dgm:pt>
    <dgm:pt modelId="{184B9564-E602-4887-B2E9-206E605B94B4}" type="pres">
      <dgm:prSet presAssocID="{F01CB5CD-1E47-461D-9757-63B9C7C0E7A1}" presName="desTx" presStyleLbl="revTx" presStyleIdx="5" presStyleCnt="6">
        <dgm:presLayoutVars/>
      </dgm:prSet>
      <dgm:spPr/>
    </dgm:pt>
  </dgm:ptLst>
  <dgm:cxnLst>
    <dgm:cxn modelId="{C0DDA917-0360-4679-AF37-A40CFC1D8428}" type="presOf" srcId="{6DAFA7D1-9116-4715-8931-5F1DC093C085}" destId="{3F7AEEA0-E896-4BDF-9AAE-B9374C6231F8}" srcOrd="0" destOrd="0" presId="urn:microsoft.com/office/officeart/2018/2/layout/IconLabelDescriptionList"/>
    <dgm:cxn modelId="{6BF8452F-6E75-4DEC-8751-9125C3F063A0}" srcId="{6DAFA7D1-9116-4715-8931-5F1DC093C085}" destId="{DC160020-71A8-4122-894F-65926EFE06EE}" srcOrd="0" destOrd="0" parTransId="{270573E5-FBB0-4897-ADCD-8DDFE029D7D2}" sibTransId="{08359A55-8B4A-4E33-B01E-0CE6519BA749}"/>
    <dgm:cxn modelId="{3062DB71-27F4-4C59-9FBA-0748222586E3}" type="presOf" srcId="{DC160020-71A8-4122-894F-65926EFE06EE}" destId="{01F9ADFA-EAA5-4A4D-9E99-D6D212E1508A}" srcOrd="0" destOrd="0" presId="urn:microsoft.com/office/officeart/2018/2/layout/IconLabelDescriptionList"/>
    <dgm:cxn modelId="{77F23456-85BF-4D96-9AA1-6D7B44473DA9}" srcId="{66DFC8C8-0C57-40F6-8E58-B6574142FA86}" destId="{F01CB5CD-1E47-461D-9757-63B9C7C0E7A1}" srcOrd="2" destOrd="0" parTransId="{3516E9D6-C822-46F6-BA6D-7452B8DA35A8}" sibTransId="{356EB93C-A9C0-42AF-A05E-EA09ED166BB3}"/>
    <dgm:cxn modelId="{4713A898-FF63-4180-AB0D-F60F9866A6AA}" type="presOf" srcId="{66DFC8C8-0C57-40F6-8E58-B6574142FA86}" destId="{0D31E10B-3760-402E-A87D-C8905B498426}" srcOrd="0" destOrd="0" presId="urn:microsoft.com/office/officeart/2018/2/layout/IconLabelDescriptionList"/>
    <dgm:cxn modelId="{C21A499C-46A4-4ADE-BD75-129E096FAFA2}" type="presOf" srcId="{241477C3-53E1-4F02-95A1-7836C377B566}" destId="{F6DFB6AC-4A87-4D60-90B4-BD3AF87190BC}" srcOrd="0" destOrd="0" presId="urn:microsoft.com/office/officeart/2018/2/layout/IconLabelDescriptionList"/>
    <dgm:cxn modelId="{F7C7F7A8-CAD7-4F2C-AE22-B96C6790C8C3}" srcId="{66DFC8C8-0C57-40F6-8E58-B6574142FA86}" destId="{241477C3-53E1-4F02-95A1-7836C377B566}" srcOrd="0" destOrd="0" parTransId="{5808ED77-E844-4B4A-914F-AFB9697794C2}" sibTransId="{DC46B3FE-B163-4E8A-A64C-36F1E091D798}"/>
    <dgm:cxn modelId="{8E98FEC4-F8AF-426D-BD0F-C8174E2279D6}" type="presOf" srcId="{F01CB5CD-1E47-461D-9757-63B9C7C0E7A1}" destId="{E812BAE7-D8E2-493E-B46D-EE0B1CBDA6E4}" srcOrd="0" destOrd="0" presId="urn:microsoft.com/office/officeart/2018/2/layout/IconLabelDescriptionList"/>
    <dgm:cxn modelId="{D08167FE-B4A2-48CC-BC4F-8EF178B19237}" srcId="{66DFC8C8-0C57-40F6-8E58-B6574142FA86}" destId="{6DAFA7D1-9116-4715-8931-5F1DC093C085}" srcOrd="1" destOrd="0" parTransId="{86BF0DD1-FD94-40E4-AD51-C9D5AF184AA2}" sibTransId="{2030419E-562A-4920-B966-11E95176514F}"/>
    <dgm:cxn modelId="{3D48DB49-3CF8-4A2D-A0CA-989600C77DAD}" type="presParOf" srcId="{0D31E10B-3760-402E-A87D-C8905B498426}" destId="{ADA560C2-5656-4B6E-95EA-8F967F38D17F}" srcOrd="0" destOrd="0" presId="urn:microsoft.com/office/officeart/2018/2/layout/IconLabelDescriptionList"/>
    <dgm:cxn modelId="{B978AA50-26A1-41B5-B790-54EAE7461F68}" type="presParOf" srcId="{ADA560C2-5656-4B6E-95EA-8F967F38D17F}" destId="{9F154FBA-E29E-4689-A8A1-6C006B6C6194}" srcOrd="0" destOrd="0" presId="urn:microsoft.com/office/officeart/2018/2/layout/IconLabelDescriptionList"/>
    <dgm:cxn modelId="{935EEBD1-813D-496A-9C78-AB24D0CC2E98}" type="presParOf" srcId="{ADA560C2-5656-4B6E-95EA-8F967F38D17F}" destId="{39861EF6-F7C1-4023-B05F-5410CA7F8AF6}" srcOrd="1" destOrd="0" presId="urn:microsoft.com/office/officeart/2018/2/layout/IconLabelDescriptionList"/>
    <dgm:cxn modelId="{3DFC6847-6814-417F-8403-C48257AC517F}" type="presParOf" srcId="{ADA560C2-5656-4B6E-95EA-8F967F38D17F}" destId="{F6DFB6AC-4A87-4D60-90B4-BD3AF87190BC}" srcOrd="2" destOrd="0" presId="urn:microsoft.com/office/officeart/2018/2/layout/IconLabelDescriptionList"/>
    <dgm:cxn modelId="{7B7C4A3D-0733-4FAA-9C26-9AFB5954FF8F}" type="presParOf" srcId="{ADA560C2-5656-4B6E-95EA-8F967F38D17F}" destId="{79326FF0-10BB-4D24-A2B3-543E26C449F3}" srcOrd="3" destOrd="0" presId="urn:microsoft.com/office/officeart/2018/2/layout/IconLabelDescriptionList"/>
    <dgm:cxn modelId="{EF816DC4-5836-42CE-9112-DE7EB29CC1C5}" type="presParOf" srcId="{ADA560C2-5656-4B6E-95EA-8F967F38D17F}" destId="{A3FD14DC-EF64-4EFD-ACA5-F027A055F8EE}" srcOrd="4" destOrd="0" presId="urn:microsoft.com/office/officeart/2018/2/layout/IconLabelDescriptionList"/>
    <dgm:cxn modelId="{383E769F-57C6-4066-96E9-E657892A6533}" type="presParOf" srcId="{0D31E10B-3760-402E-A87D-C8905B498426}" destId="{EA6E6552-7E05-4465-B2BD-F5C6A0BF4072}" srcOrd="1" destOrd="0" presId="urn:microsoft.com/office/officeart/2018/2/layout/IconLabelDescriptionList"/>
    <dgm:cxn modelId="{85B0BA5E-3CFF-4F36-B27F-1E969E84478A}" type="presParOf" srcId="{0D31E10B-3760-402E-A87D-C8905B498426}" destId="{519E7DD3-824B-451A-BDA2-224C491E8D1B}" srcOrd="2" destOrd="0" presId="urn:microsoft.com/office/officeart/2018/2/layout/IconLabelDescriptionList"/>
    <dgm:cxn modelId="{51ACD164-289E-4850-B3C9-FE6CD8A9551F}" type="presParOf" srcId="{519E7DD3-824B-451A-BDA2-224C491E8D1B}" destId="{1F47A5FB-4FA3-4004-97B6-51C27BE04A4E}" srcOrd="0" destOrd="0" presId="urn:microsoft.com/office/officeart/2018/2/layout/IconLabelDescriptionList"/>
    <dgm:cxn modelId="{483AA027-9EE9-407E-A737-A153A63AEE61}" type="presParOf" srcId="{519E7DD3-824B-451A-BDA2-224C491E8D1B}" destId="{AADCD9F1-BF03-43E6-B318-20E777AD15E0}" srcOrd="1" destOrd="0" presId="urn:microsoft.com/office/officeart/2018/2/layout/IconLabelDescriptionList"/>
    <dgm:cxn modelId="{E4D50262-B3C4-45A2-8C5A-130F4DC3E998}" type="presParOf" srcId="{519E7DD3-824B-451A-BDA2-224C491E8D1B}" destId="{3F7AEEA0-E896-4BDF-9AAE-B9374C6231F8}" srcOrd="2" destOrd="0" presId="urn:microsoft.com/office/officeart/2018/2/layout/IconLabelDescriptionList"/>
    <dgm:cxn modelId="{A55105D0-4E72-4692-BFDF-BD777BA7B633}" type="presParOf" srcId="{519E7DD3-824B-451A-BDA2-224C491E8D1B}" destId="{6F7ED54C-A891-4A84-9394-B52DBDF96235}" srcOrd="3" destOrd="0" presId="urn:microsoft.com/office/officeart/2018/2/layout/IconLabelDescriptionList"/>
    <dgm:cxn modelId="{D82928E2-ED7F-4150-8421-9004E99EE69D}" type="presParOf" srcId="{519E7DD3-824B-451A-BDA2-224C491E8D1B}" destId="{01F9ADFA-EAA5-4A4D-9E99-D6D212E1508A}" srcOrd="4" destOrd="0" presId="urn:microsoft.com/office/officeart/2018/2/layout/IconLabelDescriptionList"/>
    <dgm:cxn modelId="{B07BCA76-7239-4EE7-9754-85599B4F4044}" type="presParOf" srcId="{0D31E10B-3760-402E-A87D-C8905B498426}" destId="{EF6CCE9E-B9B5-425F-9DCC-B5123604C06B}" srcOrd="3" destOrd="0" presId="urn:microsoft.com/office/officeart/2018/2/layout/IconLabelDescriptionList"/>
    <dgm:cxn modelId="{A3A0E22B-9B6E-4FD3-9E45-B7C8DA883EAE}" type="presParOf" srcId="{0D31E10B-3760-402E-A87D-C8905B498426}" destId="{5147B214-9466-49BE-A4D7-979BB5816FBE}" srcOrd="4" destOrd="0" presId="urn:microsoft.com/office/officeart/2018/2/layout/IconLabelDescriptionList"/>
    <dgm:cxn modelId="{4D081A55-6702-41E8-8C5A-8888C3E484C4}" type="presParOf" srcId="{5147B214-9466-49BE-A4D7-979BB5816FBE}" destId="{3A2B80CB-448A-43C4-A8B8-8F760B8A4653}" srcOrd="0" destOrd="0" presId="urn:microsoft.com/office/officeart/2018/2/layout/IconLabelDescriptionList"/>
    <dgm:cxn modelId="{96C171ED-096C-4459-A18B-B5F5E7FF76E8}" type="presParOf" srcId="{5147B214-9466-49BE-A4D7-979BB5816FBE}" destId="{9331E4AA-48E8-4873-AC54-C22E5CEBBC5B}" srcOrd="1" destOrd="0" presId="urn:microsoft.com/office/officeart/2018/2/layout/IconLabelDescriptionList"/>
    <dgm:cxn modelId="{BB3F284B-9F65-4EDD-8DE9-F37F84E2ADF0}" type="presParOf" srcId="{5147B214-9466-49BE-A4D7-979BB5816FBE}" destId="{E812BAE7-D8E2-493E-B46D-EE0B1CBDA6E4}" srcOrd="2" destOrd="0" presId="urn:microsoft.com/office/officeart/2018/2/layout/IconLabelDescriptionList"/>
    <dgm:cxn modelId="{5C939B95-79E5-4F7E-B85F-FCA0D49A72A6}" type="presParOf" srcId="{5147B214-9466-49BE-A4D7-979BB5816FBE}" destId="{7572370C-AADF-4B84-B61C-514A768FAED9}" srcOrd="3" destOrd="0" presId="urn:microsoft.com/office/officeart/2018/2/layout/IconLabelDescriptionList"/>
    <dgm:cxn modelId="{FE6C8F0A-558A-450B-8F97-576DA1D32E5B}" type="presParOf" srcId="{5147B214-9466-49BE-A4D7-979BB5816FBE}" destId="{184B9564-E602-4887-B2E9-206E605B94B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1615C-5783-46FA-B7C8-6DAFFAE8559F}">
      <dsp:nvSpPr>
        <dsp:cNvPr id="0" name=""/>
        <dsp:cNvSpPr/>
      </dsp:nvSpPr>
      <dsp:spPr>
        <a:xfrm>
          <a:off x="898829" y="288"/>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95789-44BE-43C6-81E1-368435FB4B0D}">
      <dsp:nvSpPr>
        <dsp:cNvPr id="0" name=""/>
        <dsp:cNvSpPr/>
      </dsp:nvSpPr>
      <dsp:spPr>
        <a:xfrm>
          <a:off x="11122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DBDCC-0B21-4F9D-B0B3-DE745ACACCCD}">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Organization </a:t>
          </a:r>
        </a:p>
      </dsp:txBody>
      <dsp:txXfrm>
        <a:off x="578678" y="1313725"/>
        <a:ext cx="1641796" cy="656718"/>
      </dsp:txXfrm>
    </dsp:sp>
    <dsp:sp modelId="{FA45DC42-B945-4EE2-AB18-F2EEE687E14B}">
      <dsp:nvSpPr>
        <dsp:cNvPr id="0" name=""/>
        <dsp:cNvSpPr/>
      </dsp:nvSpPr>
      <dsp:spPr>
        <a:xfrm>
          <a:off x="2827940" y="288"/>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E11FA-E80E-4C8E-B62F-71C84E2F1638}">
      <dsp:nvSpPr>
        <dsp:cNvPr id="0" name=""/>
        <dsp:cNvSpPr/>
      </dsp:nvSpPr>
      <dsp:spPr>
        <a:xfrm>
          <a:off x="3041374"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53F84-B5E4-49F8-8F89-554B6BB94573}">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Topic Selection</a:t>
          </a:r>
        </a:p>
      </dsp:txBody>
      <dsp:txXfrm>
        <a:off x="2507790" y="1313725"/>
        <a:ext cx="1641796" cy="656718"/>
      </dsp:txXfrm>
    </dsp:sp>
    <dsp:sp modelId="{C788575D-3B32-4286-85AC-8DA03DA56C38}">
      <dsp:nvSpPr>
        <dsp:cNvPr id="0" name=""/>
        <dsp:cNvSpPr/>
      </dsp:nvSpPr>
      <dsp:spPr>
        <a:xfrm>
          <a:off x="4757051" y="288"/>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4CC18-8711-453E-AD08-0566249C8F6C}">
      <dsp:nvSpPr>
        <dsp:cNvPr id="0" name=""/>
        <dsp:cNvSpPr/>
      </dsp:nvSpPr>
      <dsp:spPr>
        <a:xfrm>
          <a:off x="4970485"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05E30D-E87B-42B2-817A-9B339E535C2A}">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Background Research </a:t>
          </a:r>
        </a:p>
      </dsp:txBody>
      <dsp:txXfrm>
        <a:off x="4436901" y="1313725"/>
        <a:ext cx="1641796" cy="656718"/>
      </dsp:txXfrm>
    </dsp:sp>
    <dsp:sp modelId="{D821EA3D-8D6B-4958-B175-0EC5BD849C49}">
      <dsp:nvSpPr>
        <dsp:cNvPr id="0" name=""/>
        <dsp:cNvSpPr/>
      </dsp:nvSpPr>
      <dsp:spPr>
        <a:xfrm>
          <a:off x="6686163" y="288"/>
          <a:ext cx="1001496" cy="1001496"/>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14F31-81C3-4545-9240-8495F4DF951E}">
      <dsp:nvSpPr>
        <dsp:cNvPr id="0" name=""/>
        <dsp:cNvSpPr/>
      </dsp:nvSpPr>
      <dsp:spPr>
        <a:xfrm>
          <a:off x="6899596"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D540FF-9FCE-475E-9FF4-03700BD0E57A}">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Narrow Topic</a:t>
          </a:r>
        </a:p>
      </dsp:txBody>
      <dsp:txXfrm>
        <a:off x="6366012" y="1313725"/>
        <a:ext cx="1641796" cy="656718"/>
      </dsp:txXfrm>
    </dsp:sp>
    <dsp:sp modelId="{7EE5E32B-2B82-4124-9BB3-5A6FA7CA6A5F}">
      <dsp:nvSpPr>
        <dsp:cNvPr id="0" name=""/>
        <dsp:cNvSpPr/>
      </dsp:nvSpPr>
      <dsp:spPr>
        <a:xfrm>
          <a:off x="8615274" y="288"/>
          <a:ext cx="1001496" cy="1001496"/>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DE772-35D6-45BD-A502-FCF9EF711807}">
      <dsp:nvSpPr>
        <dsp:cNvPr id="0" name=""/>
        <dsp:cNvSpPr/>
      </dsp:nvSpPr>
      <dsp:spPr>
        <a:xfrm>
          <a:off x="8828708" y="213721"/>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5A2E6C-D1EE-4912-95F3-F7E1A00C1BB0}">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Get Info</a:t>
          </a:r>
        </a:p>
      </dsp:txBody>
      <dsp:txXfrm>
        <a:off x="8295124" y="1313725"/>
        <a:ext cx="1641796" cy="656718"/>
      </dsp:txXfrm>
    </dsp:sp>
    <dsp:sp modelId="{91D4463D-C440-4AA8-AA52-591E32E82290}">
      <dsp:nvSpPr>
        <dsp:cNvPr id="0" name=""/>
        <dsp:cNvSpPr/>
      </dsp:nvSpPr>
      <dsp:spPr>
        <a:xfrm>
          <a:off x="2827940" y="2380893"/>
          <a:ext cx="1001496" cy="1001496"/>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4DE42-C248-46B0-AE6B-81F55FC04AA5}">
      <dsp:nvSpPr>
        <dsp:cNvPr id="0" name=""/>
        <dsp:cNvSpPr/>
      </dsp:nvSpPr>
      <dsp:spPr>
        <a:xfrm>
          <a:off x="3041374"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C11B2-DFF3-45C8-89FD-F0F6DE8B06CA}">
      <dsp:nvSpPr>
        <dsp:cNvPr id="0" name=""/>
        <dsp:cNvSpPr/>
      </dsp:nvSpPr>
      <dsp:spPr>
        <a:xfrm>
          <a:off x="250779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Analysis </a:t>
          </a:r>
        </a:p>
      </dsp:txBody>
      <dsp:txXfrm>
        <a:off x="2507790" y="3694331"/>
        <a:ext cx="1641796" cy="656718"/>
      </dsp:txXfrm>
    </dsp:sp>
    <dsp:sp modelId="{A9EAE3D5-9214-4C03-AF2B-4C0F12C51E97}">
      <dsp:nvSpPr>
        <dsp:cNvPr id="0" name=""/>
        <dsp:cNvSpPr/>
      </dsp:nvSpPr>
      <dsp:spPr>
        <a:xfrm>
          <a:off x="4757051" y="2380893"/>
          <a:ext cx="1001496" cy="1001496"/>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95912-D8A7-438A-9EB9-4E359DBBEDD7}">
      <dsp:nvSpPr>
        <dsp:cNvPr id="0" name=""/>
        <dsp:cNvSpPr/>
      </dsp:nvSpPr>
      <dsp:spPr>
        <a:xfrm>
          <a:off x="4970485"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DCCB01-74D3-495F-AA72-C0032DC4B69E}">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Develop Thesis</a:t>
          </a:r>
        </a:p>
      </dsp:txBody>
      <dsp:txXfrm>
        <a:off x="4436901" y="3694331"/>
        <a:ext cx="1641796" cy="656718"/>
      </dsp:txXfrm>
    </dsp:sp>
    <dsp:sp modelId="{040C3889-4E1A-4BF7-B444-B549A3A0D951}">
      <dsp:nvSpPr>
        <dsp:cNvPr id="0" name=""/>
        <dsp:cNvSpPr/>
      </dsp:nvSpPr>
      <dsp:spPr>
        <a:xfrm>
          <a:off x="6686163" y="2380893"/>
          <a:ext cx="1001496" cy="1001496"/>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CED07-2A97-4AD8-AE72-F15DFD05259F}">
      <dsp:nvSpPr>
        <dsp:cNvPr id="0" name=""/>
        <dsp:cNvSpPr/>
      </dsp:nvSpPr>
      <dsp:spPr>
        <a:xfrm>
          <a:off x="6899596" y="2594327"/>
          <a:ext cx="574628" cy="5746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DD7AF6-950D-4711-B250-15EECFFBB2E3}">
      <dsp:nvSpPr>
        <dsp:cNvPr id="0" name=""/>
        <dsp:cNvSpPr/>
      </dsp:nvSpPr>
      <dsp:spPr>
        <a:xfrm>
          <a:off x="636601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Conclusion </a:t>
          </a:r>
        </a:p>
      </dsp:txBody>
      <dsp:txXfrm>
        <a:off x="6366012"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40FF-7921-4BF9-B3F7-45A6DAAE1487}">
      <dsp:nvSpPr>
        <dsp:cNvPr id="0" name=""/>
        <dsp:cNvSpPr/>
      </dsp:nvSpPr>
      <dsp:spPr>
        <a:xfrm>
          <a:off x="3571" y="1577947"/>
          <a:ext cx="1561703" cy="2262772"/>
        </a:xfrm>
        <a:prstGeom prst="roundRect">
          <a:avLst>
            <a:gd name="adj" fmla="val 10000"/>
          </a:avLst>
        </a:prstGeom>
        <a:solidFill>
          <a:srgbClr val="EF3E42"/>
        </a:solidFill>
        <a:ln>
          <a:solidFill>
            <a:srgbClr val="EF3E42"/>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ndara" panose="020E0502030303020204" pitchFamily="34" charset="0"/>
            </a:rPr>
            <a:t>Interest: Women’s History</a:t>
          </a:r>
        </a:p>
      </dsp:txBody>
      <dsp:txXfrm>
        <a:off x="49312" y="1623688"/>
        <a:ext cx="1470221" cy="2171290"/>
      </dsp:txXfrm>
    </dsp:sp>
    <dsp:sp modelId="{516025CA-5799-43F3-BB89-930A45A5CC4B}">
      <dsp:nvSpPr>
        <dsp:cNvPr id="0" name=""/>
        <dsp:cNvSpPr/>
      </dsp:nvSpPr>
      <dsp:spPr>
        <a:xfrm>
          <a:off x="1721445"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21445" y="2593142"/>
        <a:ext cx="231757" cy="232382"/>
      </dsp:txXfrm>
    </dsp:sp>
    <dsp:sp modelId="{AE866EA6-5C7F-4D92-AF49-F46EB17A5067}">
      <dsp:nvSpPr>
        <dsp:cNvPr id="0" name=""/>
        <dsp:cNvSpPr/>
      </dsp:nvSpPr>
      <dsp:spPr>
        <a:xfrm>
          <a:off x="2189956" y="1577947"/>
          <a:ext cx="1561703" cy="2262772"/>
        </a:xfrm>
        <a:prstGeom prst="roundRect">
          <a:avLst>
            <a:gd name="adj" fmla="val 10000"/>
          </a:avLst>
        </a:prstGeom>
        <a:solidFill>
          <a:srgbClr val="EF3E42"/>
        </a:solidFill>
        <a:ln>
          <a:solidFill>
            <a:srgbClr val="EF3E42"/>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ndara" panose="020E0502030303020204" pitchFamily="34" charset="0"/>
            </a:rPr>
            <a:t>Theme: Taking a Stand in History (2006)</a:t>
          </a:r>
        </a:p>
      </dsp:txBody>
      <dsp:txXfrm>
        <a:off x="2235697" y="1623688"/>
        <a:ext cx="1470221" cy="2171290"/>
      </dsp:txXfrm>
    </dsp:sp>
    <dsp:sp modelId="{1B1B7768-7D09-43E7-92CB-50D40FC31714}">
      <dsp:nvSpPr>
        <dsp:cNvPr id="0" name=""/>
        <dsp:cNvSpPr/>
      </dsp:nvSpPr>
      <dsp:spPr>
        <a:xfrm>
          <a:off x="3907829"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07829" y="2593142"/>
        <a:ext cx="231757" cy="232382"/>
      </dsp:txXfrm>
    </dsp:sp>
    <dsp:sp modelId="{F8FDB334-D26E-483B-98BF-A0AF572F3ABC}">
      <dsp:nvSpPr>
        <dsp:cNvPr id="0" name=""/>
        <dsp:cNvSpPr/>
      </dsp:nvSpPr>
      <dsp:spPr>
        <a:xfrm>
          <a:off x="4376340" y="1577947"/>
          <a:ext cx="1561703" cy="2262772"/>
        </a:xfrm>
        <a:prstGeom prst="roundRect">
          <a:avLst>
            <a:gd name="adj" fmla="val 10000"/>
          </a:avLst>
        </a:prstGeom>
        <a:solidFill>
          <a:srgbClr val="EF3E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ndara" panose="020E0502030303020204" pitchFamily="34" charset="0"/>
            </a:rPr>
            <a:t>Broad: Beauty Pageants</a:t>
          </a:r>
        </a:p>
      </dsp:txBody>
      <dsp:txXfrm>
        <a:off x="4422081" y="1623688"/>
        <a:ext cx="1470221" cy="2171290"/>
      </dsp:txXfrm>
    </dsp:sp>
    <dsp:sp modelId="{035F6541-387F-428A-B56C-2F0CDA9F8FBE}">
      <dsp:nvSpPr>
        <dsp:cNvPr id="0" name=""/>
        <dsp:cNvSpPr/>
      </dsp:nvSpPr>
      <dsp:spPr>
        <a:xfrm>
          <a:off x="6094214" y="2515682"/>
          <a:ext cx="331081" cy="387302"/>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094214" y="2593142"/>
        <a:ext cx="231757" cy="232382"/>
      </dsp:txXfrm>
    </dsp:sp>
    <dsp:sp modelId="{07CF68B1-D6E8-404F-9892-CD4B987FD4C6}">
      <dsp:nvSpPr>
        <dsp:cNvPr id="0" name=""/>
        <dsp:cNvSpPr/>
      </dsp:nvSpPr>
      <dsp:spPr>
        <a:xfrm>
          <a:off x="6562724" y="1577947"/>
          <a:ext cx="1561703" cy="2262772"/>
        </a:xfrm>
        <a:prstGeom prst="roundRect">
          <a:avLst>
            <a:gd name="adj" fmla="val 10000"/>
          </a:avLst>
        </a:prstGeom>
        <a:solidFill>
          <a:srgbClr val="EF3E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ndara" panose="020E0502030303020204" pitchFamily="34" charset="0"/>
            </a:rPr>
            <a:t>Narrow: Protest at the 1968 Miss America Pageant: Taking a Stand Against Media Images of </a:t>
          </a:r>
          <a:r>
            <a:rPr lang="en-US" sz="1800" kern="1200" dirty="0">
              <a:latin typeface="Candara" panose="020E0502030303020204" pitchFamily="34" charset="0"/>
            </a:rPr>
            <a:t>Women</a:t>
          </a:r>
          <a:r>
            <a:rPr lang="en-US" sz="1600" kern="1200" dirty="0">
              <a:latin typeface="Candara" panose="020E0502030303020204" pitchFamily="34" charset="0"/>
            </a:rPr>
            <a:t>  </a:t>
          </a:r>
        </a:p>
      </dsp:txBody>
      <dsp:txXfrm>
        <a:off x="6608465" y="1623688"/>
        <a:ext cx="1470221" cy="2171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4059E-8D84-4693-899B-9B4F9CB5221F}">
      <dsp:nvSpPr>
        <dsp:cNvPr id="0" name=""/>
        <dsp:cNvSpPr/>
      </dsp:nvSpPr>
      <dsp:spPr>
        <a:xfrm rot="5400000">
          <a:off x="5534912" y="157667"/>
          <a:ext cx="2405958" cy="2093183"/>
        </a:xfrm>
        <a:prstGeom prst="hexagon">
          <a:avLst>
            <a:gd name="adj" fmla="val 25000"/>
            <a:gd name="vf" fmla="val 11547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ndara" panose="020E0502030303020204" pitchFamily="34" charset="0"/>
            </a:rPr>
            <a:t>Ask Librarians for help to online resources like </a:t>
          </a:r>
          <a:r>
            <a:rPr lang="en-US" sz="1800" kern="1200" dirty="0" err="1">
              <a:latin typeface="Candara" panose="020E0502030303020204" pitchFamily="34" charset="0"/>
            </a:rPr>
            <a:t>WorldCat</a:t>
          </a:r>
          <a:endParaRPr lang="en-US" sz="1800" kern="1200" dirty="0">
            <a:latin typeface="Candara" panose="020E0502030303020204" pitchFamily="34" charset="0"/>
          </a:endParaRPr>
        </a:p>
      </dsp:txBody>
      <dsp:txXfrm rot="-5400000">
        <a:off x="6017487" y="376208"/>
        <a:ext cx="1440807" cy="1656102"/>
      </dsp:txXfrm>
    </dsp:sp>
    <dsp:sp modelId="{26B75FAD-B79B-488F-9437-EE949E32F166}">
      <dsp:nvSpPr>
        <dsp:cNvPr id="0" name=""/>
        <dsp:cNvSpPr/>
      </dsp:nvSpPr>
      <dsp:spPr>
        <a:xfrm>
          <a:off x="7848001" y="482472"/>
          <a:ext cx="2685049" cy="1443575"/>
        </a:xfrm>
        <a:prstGeom prst="rect">
          <a:avLst/>
        </a:prstGeom>
        <a:noFill/>
        <a:ln>
          <a:noFill/>
        </a:ln>
        <a:effectLst/>
      </dsp:spPr>
      <dsp:style>
        <a:lnRef idx="0">
          <a:scrgbClr r="0" g="0" b="0"/>
        </a:lnRef>
        <a:fillRef idx="0">
          <a:scrgbClr r="0" g="0" b="0"/>
        </a:fillRef>
        <a:effectRef idx="0">
          <a:scrgbClr r="0" g="0" b="0"/>
        </a:effectRef>
        <a:fontRef idx="minor"/>
      </dsp:style>
    </dsp:sp>
    <dsp:sp modelId="{EB52C99C-F05A-4A18-B412-619C01F7EE46}">
      <dsp:nvSpPr>
        <dsp:cNvPr id="0" name=""/>
        <dsp:cNvSpPr/>
      </dsp:nvSpPr>
      <dsp:spPr>
        <a:xfrm rot="5400000">
          <a:off x="3274273" y="157667"/>
          <a:ext cx="2405958" cy="2093183"/>
        </a:xfrm>
        <a:prstGeom prst="hexagon">
          <a:avLst>
            <a:gd name="adj" fmla="val 25000"/>
            <a:gd name="vf" fmla="val 115470"/>
          </a:avLst>
        </a:prstGeom>
        <a:solidFill>
          <a:srgbClr val="EF3E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ndara" panose="020E0502030303020204" pitchFamily="34" charset="0"/>
            </a:rPr>
            <a:t>Reach out to the community </a:t>
          </a:r>
        </a:p>
      </dsp:txBody>
      <dsp:txXfrm rot="-5400000">
        <a:off x="3756848" y="376208"/>
        <a:ext cx="1440807" cy="1656102"/>
      </dsp:txXfrm>
    </dsp:sp>
    <dsp:sp modelId="{0526D878-4E49-4367-8811-CBE5A50835AB}">
      <dsp:nvSpPr>
        <dsp:cNvPr id="0" name=""/>
        <dsp:cNvSpPr/>
      </dsp:nvSpPr>
      <dsp:spPr>
        <a:xfrm rot="5400000">
          <a:off x="4400262" y="2199845"/>
          <a:ext cx="2405958" cy="2093183"/>
        </a:xfrm>
        <a:prstGeom prst="hexagon">
          <a:avLst>
            <a:gd name="adj" fmla="val 25000"/>
            <a:gd name="vf" fmla="val 115470"/>
          </a:avLst>
        </a:prstGeom>
        <a:solidFill>
          <a:schemeClr val="accent4"/>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ndara" panose="020E0502030303020204" pitchFamily="34" charset="0"/>
            </a:rPr>
            <a:t>Use Online Journals</a:t>
          </a:r>
        </a:p>
      </dsp:txBody>
      <dsp:txXfrm rot="-5400000">
        <a:off x="4882837" y="2418386"/>
        <a:ext cx="1440807" cy="1656102"/>
      </dsp:txXfrm>
    </dsp:sp>
    <dsp:sp modelId="{5B4343D7-14D1-4577-B1D4-82DCD9DACE22}">
      <dsp:nvSpPr>
        <dsp:cNvPr id="0" name=""/>
        <dsp:cNvSpPr/>
      </dsp:nvSpPr>
      <dsp:spPr>
        <a:xfrm>
          <a:off x="1871600" y="2524649"/>
          <a:ext cx="2598435" cy="1443575"/>
        </a:xfrm>
        <a:prstGeom prst="rect">
          <a:avLst/>
        </a:prstGeom>
        <a:noFill/>
        <a:ln>
          <a:noFill/>
        </a:ln>
        <a:effectLst/>
      </dsp:spPr>
      <dsp:style>
        <a:lnRef idx="0">
          <a:scrgbClr r="0" g="0" b="0"/>
        </a:lnRef>
        <a:fillRef idx="0">
          <a:scrgbClr r="0" g="0" b="0"/>
        </a:fillRef>
        <a:effectRef idx="0">
          <a:scrgbClr r="0" g="0" b="0"/>
        </a:effectRef>
        <a:fontRef idx="minor"/>
      </dsp:style>
    </dsp:sp>
    <dsp:sp modelId="{B5D4DF93-A166-4F19-8B51-5894A19C20CC}">
      <dsp:nvSpPr>
        <dsp:cNvPr id="0" name=""/>
        <dsp:cNvSpPr/>
      </dsp:nvSpPr>
      <dsp:spPr>
        <a:xfrm rot="5400000">
          <a:off x="6660901" y="2199845"/>
          <a:ext cx="2405958" cy="2093183"/>
        </a:xfrm>
        <a:prstGeom prst="hexagon">
          <a:avLst>
            <a:gd name="adj" fmla="val 25000"/>
            <a:gd name="vf" fmla="val 115470"/>
          </a:avLst>
        </a:prstGeom>
        <a:solidFill>
          <a:schemeClr val="accent2"/>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ndara" panose="020E0502030303020204" pitchFamily="34" charset="0"/>
            </a:rPr>
            <a:t>Explore article’s bibliographies and references </a:t>
          </a:r>
        </a:p>
      </dsp:txBody>
      <dsp:txXfrm rot="-5400000">
        <a:off x="7143476" y="2418386"/>
        <a:ext cx="1440807" cy="1656102"/>
      </dsp:txXfrm>
    </dsp:sp>
    <dsp:sp modelId="{FD6AEA2E-06B0-4439-BA65-CA486F95D314}">
      <dsp:nvSpPr>
        <dsp:cNvPr id="0" name=""/>
        <dsp:cNvSpPr/>
      </dsp:nvSpPr>
      <dsp:spPr>
        <a:xfrm rot="5400000">
          <a:off x="5534912" y="4242023"/>
          <a:ext cx="2405958" cy="20931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ndara" panose="020E0502030303020204" pitchFamily="34" charset="0"/>
            </a:rPr>
            <a:t>Use Interlibrary Loans</a:t>
          </a:r>
        </a:p>
      </dsp:txBody>
      <dsp:txXfrm rot="-5400000">
        <a:off x="6017487" y="4460564"/>
        <a:ext cx="1440807" cy="1656102"/>
      </dsp:txXfrm>
    </dsp:sp>
    <dsp:sp modelId="{ECA85824-B257-4D4F-961B-1556B153A8CC}">
      <dsp:nvSpPr>
        <dsp:cNvPr id="0" name=""/>
        <dsp:cNvSpPr/>
      </dsp:nvSpPr>
      <dsp:spPr>
        <a:xfrm>
          <a:off x="7848001" y="4566827"/>
          <a:ext cx="2685049" cy="1443575"/>
        </a:xfrm>
        <a:prstGeom prst="rect">
          <a:avLst/>
        </a:prstGeom>
        <a:noFill/>
        <a:ln>
          <a:noFill/>
        </a:ln>
        <a:effectLst/>
      </dsp:spPr>
      <dsp:style>
        <a:lnRef idx="0">
          <a:scrgbClr r="0" g="0" b="0"/>
        </a:lnRef>
        <a:fillRef idx="0">
          <a:scrgbClr r="0" g="0" b="0"/>
        </a:fillRef>
        <a:effectRef idx="0">
          <a:scrgbClr r="0" g="0" b="0"/>
        </a:effectRef>
        <a:fontRef idx="minor"/>
      </dsp:style>
    </dsp:sp>
    <dsp:sp modelId="{CD92FCB1-3702-4E8C-A315-626F5F0586E4}">
      <dsp:nvSpPr>
        <dsp:cNvPr id="0" name=""/>
        <dsp:cNvSpPr/>
      </dsp:nvSpPr>
      <dsp:spPr>
        <a:xfrm rot="5400000">
          <a:off x="3274273" y="4242023"/>
          <a:ext cx="2405958" cy="2093183"/>
        </a:xfrm>
        <a:prstGeom prst="hexagon">
          <a:avLst>
            <a:gd name="adj" fmla="val 25000"/>
            <a:gd name="vf" fmla="val 115470"/>
          </a:avLst>
        </a:prstGeom>
        <a:solidFill>
          <a:schemeClr val="accent5"/>
        </a:solidFill>
        <a:ln>
          <a:noFill/>
        </a:ln>
        <a:effectLst/>
        <a:scene3d>
          <a:camera prst="orthographicFront"/>
          <a:lightRig rig="flat" dir="t"/>
        </a:scene3d>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ndara" panose="020E0502030303020204" pitchFamily="34" charset="0"/>
            </a:rPr>
            <a:t>Conduct Interviews</a:t>
          </a:r>
        </a:p>
      </dsp:txBody>
      <dsp:txXfrm rot="-5400000">
        <a:off x="3756848" y="4460564"/>
        <a:ext cx="1440807" cy="1656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3E87-F1A1-48E8-BB2D-06A5E999E25F}">
      <dsp:nvSpPr>
        <dsp:cNvPr id="0" name=""/>
        <dsp:cNvSpPr/>
      </dsp:nvSpPr>
      <dsp:spPr>
        <a:xfrm>
          <a:off x="0" y="5652"/>
          <a:ext cx="6513603" cy="1432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ndara" panose="020E0502030303020204" pitchFamily="34" charset="0"/>
            </a:rPr>
            <a:t>You never know who can help you! </a:t>
          </a:r>
        </a:p>
      </dsp:txBody>
      <dsp:txXfrm>
        <a:off x="69908" y="75560"/>
        <a:ext cx="6373787" cy="1292264"/>
      </dsp:txXfrm>
    </dsp:sp>
    <dsp:sp modelId="{AEFFEF7F-0E4E-40B4-A12B-BF168D885BA9}">
      <dsp:nvSpPr>
        <dsp:cNvPr id="0" name=""/>
        <dsp:cNvSpPr/>
      </dsp:nvSpPr>
      <dsp:spPr>
        <a:xfrm>
          <a:off x="0" y="1541412"/>
          <a:ext cx="6513603" cy="1432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andara" panose="020E0502030303020204" pitchFamily="34" charset="0"/>
            </a:rPr>
            <a:t>Reach out via email, phone call, or mail to:</a:t>
          </a:r>
        </a:p>
      </dsp:txBody>
      <dsp:txXfrm>
        <a:off x="69908" y="1611320"/>
        <a:ext cx="6373787" cy="1292264"/>
      </dsp:txXfrm>
    </dsp:sp>
    <dsp:sp modelId="{F1FCDB84-164B-4ED3-A2EB-3203CC1DAEA0}">
      <dsp:nvSpPr>
        <dsp:cNvPr id="0" name=""/>
        <dsp:cNvSpPr/>
      </dsp:nvSpPr>
      <dsp:spPr>
        <a:xfrm>
          <a:off x="0" y="2973492"/>
          <a:ext cx="6513603" cy="290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Experts in your topic </a:t>
          </a:r>
        </a:p>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Family members</a:t>
          </a:r>
        </a:p>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Community members </a:t>
          </a:r>
        </a:p>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Museum directors or librarians </a:t>
          </a:r>
        </a:p>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Other teachers</a:t>
          </a:r>
        </a:p>
        <a:p>
          <a:pPr marL="285750" lvl="1" indent="-285750" algn="l" defTabSz="1244600">
            <a:lnSpc>
              <a:spcPct val="90000"/>
            </a:lnSpc>
            <a:spcBef>
              <a:spcPct val="0"/>
            </a:spcBef>
            <a:spcAft>
              <a:spcPct val="20000"/>
            </a:spcAft>
            <a:buChar char="•"/>
          </a:pPr>
          <a:r>
            <a:rPr lang="en-US" sz="2800" kern="1200" dirty="0">
              <a:latin typeface="Candara" panose="020E0502030303020204" pitchFamily="34" charset="0"/>
            </a:rPr>
            <a:t>People who experienced your topic</a:t>
          </a:r>
        </a:p>
      </dsp:txBody>
      <dsp:txXfrm>
        <a:off x="0" y="2973492"/>
        <a:ext cx="6513603" cy="2906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4FBA-E29E-4689-A8A1-6C006B6C6194}">
      <dsp:nvSpPr>
        <dsp:cNvPr id="0" name=""/>
        <dsp:cNvSpPr/>
      </dsp:nvSpPr>
      <dsp:spPr>
        <a:xfrm>
          <a:off x="10657" y="185396"/>
          <a:ext cx="1096417" cy="1003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DFB6AC-4A87-4D60-90B4-BD3AF87190BC}">
      <dsp:nvSpPr>
        <dsp:cNvPr id="0" name=""/>
        <dsp:cNvSpPr/>
      </dsp:nvSpPr>
      <dsp:spPr>
        <a:xfrm>
          <a:off x="10657" y="1360528"/>
          <a:ext cx="3132622" cy="181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latin typeface="Candara" panose="020E0502030303020204" pitchFamily="34" charset="0"/>
            </a:rPr>
            <a:t>Once you’ve gathered substantial research, connect the dots!</a:t>
          </a:r>
        </a:p>
      </dsp:txBody>
      <dsp:txXfrm>
        <a:off x="10657" y="1360528"/>
        <a:ext cx="3132622" cy="1813077"/>
      </dsp:txXfrm>
    </dsp:sp>
    <dsp:sp modelId="{A3FD14DC-EF64-4EFD-ACA5-F027A055F8EE}">
      <dsp:nvSpPr>
        <dsp:cNvPr id="0" name=""/>
        <dsp:cNvSpPr/>
      </dsp:nvSpPr>
      <dsp:spPr>
        <a:xfrm>
          <a:off x="10657" y="3253217"/>
          <a:ext cx="3132622" cy="912723"/>
        </a:xfrm>
        <a:prstGeom prst="rect">
          <a:avLst/>
        </a:prstGeom>
        <a:noFill/>
        <a:ln>
          <a:noFill/>
        </a:ln>
        <a:effectLst/>
      </dsp:spPr>
      <dsp:style>
        <a:lnRef idx="0">
          <a:scrgbClr r="0" g="0" b="0"/>
        </a:lnRef>
        <a:fillRef idx="0">
          <a:scrgbClr r="0" g="0" b="0"/>
        </a:fillRef>
        <a:effectRef idx="0">
          <a:scrgbClr r="0" g="0" b="0"/>
        </a:effectRef>
        <a:fontRef idx="minor"/>
      </dsp:style>
    </dsp:sp>
    <dsp:sp modelId="{1F47A5FB-4FA3-4004-97B6-51C27BE04A4E}">
      <dsp:nvSpPr>
        <dsp:cNvPr id="0" name=""/>
        <dsp:cNvSpPr/>
      </dsp:nvSpPr>
      <dsp:spPr>
        <a:xfrm>
          <a:off x="3691488" y="185396"/>
          <a:ext cx="1096417" cy="1003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7AEEA0-E896-4BDF-9AAE-B9374C6231F8}">
      <dsp:nvSpPr>
        <dsp:cNvPr id="0" name=""/>
        <dsp:cNvSpPr/>
      </dsp:nvSpPr>
      <dsp:spPr>
        <a:xfrm>
          <a:off x="3691488" y="1360528"/>
          <a:ext cx="3132622" cy="181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latin typeface="Candara" panose="020E0502030303020204" pitchFamily="34" charset="0"/>
            </a:rPr>
            <a:t>Evaluate the reliability and value of your sources</a:t>
          </a:r>
        </a:p>
      </dsp:txBody>
      <dsp:txXfrm>
        <a:off x="3691488" y="1360528"/>
        <a:ext cx="3132622" cy="1813077"/>
      </dsp:txXfrm>
    </dsp:sp>
    <dsp:sp modelId="{01F9ADFA-EAA5-4A4D-9E99-D6D212E1508A}">
      <dsp:nvSpPr>
        <dsp:cNvPr id="0" name=""/>
        <dsp:cNvSpPr/>
      </dsp:nvSpPr>
      <dsp:spPr>
        <a:xfrm>
          <a:off x="3691488" y="2802642"/>
          <a:ext cx="3132622" cy="91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latin typeface="Candara" panose="020E0502030303020204" pitchFamily="34" charset="0"/>
            </a:rPr>
            <a:t>What is the author trying to convey? Is their conclusion soundly backed by evidence? How does the evidence benefit your project? </a:t>
          </a:r>
        </a:p>
      </dsp:txBody>
      <dsp:txXfrm>
        <a:off x="3691488" y="2802642"/>
        <a:ext cx="3132622" cy="912723"/>
      </dsp:txXfrm>
    </dsp:sp>
    <dsp:sp modelId="{3A2B80CB-448A-43C4-A8B8-8F760B8A4653}">
      <dsp:nvSpPr>
        <dsp:cNvPr id="0" name=""/>
        <dsp:cNvSpPr/>
      </dsp:nvSpPr>
      <dsp:spPr>
        <a:xfrm>
          <a:off x="7372320" y="185396"/>
          <a:ext cx="1096417" cy="10039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2BAE7-D8E2-493E-B46D-EE0B1CBDA6E4}">
      <dsp:nvSpPr>
        <dsp:cNvPr id="0" name=""/>
        <dsp:cNvSpPr/>
      </dsp:nvSpPr>
      <dsp:spPr>
        <a:xfrm>
          <a:off x="7372320" y="1360528"/>
          <a:ext cx="3132622" cy="1813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latin typeface="Candara" panose="020E0502030303020204" pitchFamily="34" charset="0"/>
            </a:rPr>
            <a:t>Find larger patterns between your sources</a:t>
          </a:r>
        </a:p>
      </dsp:txBody>
      <dsp:txXfrm>
        <a:off x="7372320" y="1360528"/>
        <a:ext cx="3132622" cy="1813077"/>
      </dsp:txXfrm>
    </dsp:sp>
    <dsp:sp modelId="{184B9564-E602-4887-B2E9-206E605B94B4}">
      <dsp:nvSpPr>
        <dsp:cNvPr id="0" name=""/>
        <dsp:cNvSpPr/>
      </dsp:nvSpPr>
      <dsp:spPr>
        <a:xfrm>
          <a:off x="7372320" y="3253217"/>
          <a:ext cx="3132622" cy="9127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C255D-88DA-4F5A-8078-5C2537776663}" type="datetimeFigureOut">
              <a:rPr lang="en-US" smtClean="0"/>
              <a:t>7/24/2019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11841-5E97-40BE-B160-CBCE2458A41B}" type="slidenum">
              <a:rPr lang="en-US" smtClean="0"/>
              <a:t>‹#›</a:t>
            </a:fld>
            <a:endParaRPr lang="en-US"/>
          </a:p>
        </p:txBody>
      </p:sp>
    </p:spTree>
    <p:extLst>
      <p:ext uri="{BB962C8B-B14F-4D97-AF65-F5344CB8AC3E}">
        <p14:creationId xmlns:p14="http://schemas.microsoft.com/office/powerpoint/2010/main" val="177886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uides.lib.unsw.adfa.edu.au/c.php?g=436295&amp;p=297452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ournalistsresource.org/skills/research/guide-academic-methods-critical-thinking-theory-overview-journalist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pendragon1966.deviantart.com/art/steampunk-victorian-magnifying-glass-icon-mk5-331089780" TargetMode="External"/><Relationship Id="rId4" Type="http://schemas.openxmlformats.org/officeDocument/2006/relationships/hyperlink" Target="https://creativecommons.org/licenses/by-nd/3.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mmons.wikimedia.org/wiki/File:Austria_-_Melk_Abbey_Library_-_1922.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ashingtonpost.com/lifestyle/style/the-civil-rights-and-vietnam-protests-changed-america-today-they-might-be-illegal/2017/09/22/ae57f778-9ed9-11e7-8ea1-ed975285475e_story.html?utm_term=.fc15c526b07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aseline="0" dirty="0"/>
              <a:t>Emphasizes that some of these steps happen at the same time and without you even thinking about them! Based on last </a:t>
            </a:r>
            <a:r>
              <a:rPr lang="en-US" sz="2800" baseline="0" dirty="0" err="1"/>
              <a:t>powerpoint</a:t>
            </a:r>
            <a:r>
              <a:rPr lang="en-US" sz="2800" baseline="0" dirty="0"/>
              <a:t> students might already have completed topic selection, background research and narrowed topic. </a:t>
            </a:r>
          </a:p>
        </p:txBody>
      </p:sp>
      <p:sp>
        <p:nvSpPr>
          <p:cNvPr id="4" name="Slide Number Placeholder 3"/>
          <p:cNvSpPr>
            <a:spLocks noGrp="1"/>
          </p:cNvSpPr>
          <p:nvPr>
            <p:ph type="sldNum" sz="quarter" idx="5"/>
          </p:nvPr>
        </p:nvSpPr>
        <p:spPr/>
        <p:txBody>
          <a:bodyPr/>
          <a:lstStyle/>
          <a:p>
            <a:fld id="{B0811841-5E97-40BE-B160-CBCE2458A41B}" type="slidenum">
              <a:rPr lang="en-US" smtClean="0"/>
              <a:t>2</a:t>
            </a:fld>
            <a:endParaRPr lang="en-US"/>
          </a:p>
        </p:txBody>
      </p:sp>
    </p:spTree>
    <p:extLst>
      <p:ext uri="{BB962C8B-B14F-4D97-AF65-F5344CB8AC3E}">
        <p14:creationId xmlns:p14="http://schemas.microsoft.com/office/powerpoint/2010/main" val="320505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https://guides.lib.unsw.adfa.edu.au/c.php?g=436295&amp;p=2974521</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Critical to have both types of sources for the annotated bibliography. Have students keep track of the types of sources as they go so it is easier when they come to the end. </a:t>
            </a:r>
          </a:p>
          <a:p>
            <a:endParaRPr lang="en-US"/>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11</a:t>
            </a:fld>
            <a:endParaRPr lang="en-US"/>
          </a:p>
        </p:txBody>
      </p:sp>
    </p:spTree>
    <p:extLst>
      <p:ext uri="{BB962C8B-B14F-4D97-AF65-F5344CB8AC3E}">
        <p14:creationId xmlns:p14="http://schemas.microsoft.com/office/powerpoint/2010/main" val="180193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important skills to learn; teachers should clarify when students should use these techniques. Paraphrasing for personal notes, etc. </a:t>
            </a: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12</a:t>
            </a:fld>
            <a:endParaRPr lang="en-US"/>
          </a:p>
        </p:txBody>
      </p:sp>
    </p:spTree>
    <p:extLst>
      <p:ext uri="{BB962C8B-B14F-4D97-AF65-F5344CB8AC3E}">
        <p14:creationId xmlns:p14="http://schemas.microsoft.com/office/powerpoint/2010/main" val="120647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tooltip="http://journalistsresource.org/skills/research/guide-academic-methods-critical-thinking-theory-overview-journalists"/>
              </a:rPr>
              <a:t>This Photo</a:t>
            </a:r>
            <a:r>
              <a:rPr lang="en-US" sz="1200" dirty="0"/>
              <a:t> by Unknown Author is licensed under </a:t>
            </a:r>
            <a:r>
              <a:rPr lang="en-US" sz="1200" dirty="0">
                <a:hlinkClick r:id="rId4" tooltip="https://creativecommons.org/licenses/by-nd/3.0/"/>
              </a:rPr>
              <a:t>CC BY-ND</a:t>
            </a:r>
            <a:endParaRPr lang="en-US" sz="1200" dirty="0"/>
          </a:p>
          <a:p>
            <a:endParaRPr lang="en-US" dirty="0"/>
          </a:p>
          <a:p>
            <a:endParaRPr lang="en-US" dirty="0"/>
          </a:p>
          <a:p>
            <a:endParaRPr lang="en-US" sz="1200" dirty="0"/>
          </a:p>
          <a:p>
            <a:r>
              <a:rPr lang="en-US" sz="1200" dirty="0">
                <a:hlinkClick r:id="rId5" tooltip="http://pendragon1966.deviantart.com/art/steampunk-victorian-magnifying-glass-icon-mk5-331089780"/>
              </a:rPr>
              <a:t>This Photo</a:t>
            </a:r>
            <a:r>
              <a:rPr lang="en-US" sz="1200" dirty="0"/>
              <a:t> by Unknown Author is licensed under </a:t>
            </a:r>
            <a:r>
              <a:rPr lang="en-US" sz="1200" dirty="0">
                <a:hlinkClick r:id="rId6" tooltip="https://creativecommons.org/licenses/by-nc-sa/3.0/"/>
              </a:rPr>
              <a:t>CC BY-SA-NC</a:t>
            </a:r>
            <a:endParaRPr lang="en-US" sz="1200" dirty="0"/>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13</a:t>
            </a:fld>
            <a:endParaRPr lang="en-US"/>
          </a:p>
        </p:txBody>
      </p:sp>
    </p:spTree>
    <p:extLst>
      <p:ext uri="{BB962C8B-B14F-4D97-AF65-F5344CB8AC3E}">
        <p14:creationId xmlns:p14="http://schemas.microsoft.com/office/powerpoint/2010/main" val="202527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14</a:t>
            </a:fld>
            <a:endParaRPr lang="en-US"/>
          </a:p>
        </p:txBody>
      </p:sp>
    </p:spTree>
    <p:extLst>
      <p:ext uri="{BB962C8B-B14F-4D97-AF65-F5344CB8AC3E}">
        <p14:creationId xmlns:p14="http://schemas.microsoft.com/office/powerpoint/2010/main" val="1598322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Perhaps teachers can helps students come up with a list of people to reach out to along the way.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15</a:t>
            </a:fld>
            <a:endParaRPr lang="en-US"/>
          </a:p>
        </p:txBody>
      </p:sp>
    </p:spTree>
    <p:extLst>
      <p:ext uri="{BB962C8B-B14F-4D97-AF65-F5344CB8AC3E}">
        <p14:creationId xmlns:p14="http://schemas.microsoft.com/office/powerpoint/2010/main" val="95621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600" dirty="0"/>
              <a:t>Great minute video; 8 minutes but great watch!! Really good tips!! Could speed up video</a:t>
            </a:r>
          </a:p>
        </p:txBody>
      </p:sp>
      <p:sp>
        <p:nvSpPr>
          <p:cNvPr id="4" name="Slide Number Placeholder 3"/>
          <p:cNvSpPr>
            <a:spLocks noGrp="1"/>
          </p:cNvSpPr>
          <p:nvPr>
            <p:ph type="sldNum" sz="quarter" idx="5"/>
          </p:nvPr>
        </p:nvSpPr>
        <p:spPr/>
        <p:txBody>
          <a:bodyPr/>
          <a:lstStyle/>
          <a:p>
            <a:fld id="{B0811841-5E97-40BE-B160-CBCE2458A41B}" type="slidenum">
              <a:rPr lang="en-US" smtClean="0"/>
              <a:t>16</a:t>
            </a:fld>
            <a:endParaRPr lang="en-US"/>
          </a:p>
        </p:txBody>
      </p:sp>
    </p:spTree>
    <p:extLst>
      <p:ext uri="{BB962C8B-B14F-4D97-AF65-F5344CB8AC3E}">
        <p14:creationId xmlns:p14="http://schemas.microsoft.com/office/powerpoint/2010/main" val="349462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important step in understanding and connecting all the research. Once you have all of the research; what is the conclusion? What is your argument?</a:t>
            </a: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17</a:t>
            </a:fld>
            <a:endParaRPr lang="en-US"/>
          </a:p>
        </p:txBody>
      </p:sp>
    </p:spTree>
    <p:extLst>
      <p:ext uri="{BB962C8B-B14F-4D97-AF65-F5344CB8AC3E}">
        <p14:creationId xmlns:p14="http://schemas.microsoft.com/office/powerpoint/2010/main" val="333359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Guide to Historical </a:t>
            </a:r>
            <a:r>
              <a:rPr lang="en-US" dirty="0" err="1"/>
              <a:t>Research</a:t>
            </a:r>
            <a:r>
              <a:rPr lang="en-US" sz="800" dirty="0" err="1">
                <a:solidFill>
                  <a:srgbClr val="FFFFFF"/>
                </a:solidFill>
                <a:hlinkClick r:id="rId3" tooltip="http://commons.wikimedia.org/wiki/File:Austria_-_Melk_Abbey_Library_-_1922.jpg">
                  <a:extLst>
                    <a:ext uri="{A12FA001-AC4F-418D-AE19-62706E023703}">
                      <ahyp:hlinkClr xmlns:ahyp="http://schemas.microsoft.com/office/drawing/2018/hyperlinkcolor" val="tx"/>
                    </a:ext>
                  </a:extLst>
                </a:hlinkClick>
              </a:rPr>
              <a:t>This</a:t>
            </a:r>
            <a:r>
              <a:rPr lang="en-US" sz="800" dirty="0">
                <a:solidFill>
                  <a:srgbClr val="FFFFFF"/>
                </a:solidFill>
                <a:hlinkClick r:id="rId3" tooltip="http://commons.wikimedia.org/wiki/File:Austria_-_Melk_Abbey_Library_-_1922.jpg">
                  <a:extLst>
                    <a:ext uri="{A12FA001-AC4F-418D-AE19-62706E023703}">
                      <ahyp:hlinkClr xmlns:ahyp="http://schemas.microsoft.com/office/drawing/2018/hyperlinkcolor" val="tx"/>
                    </a:ext>
                  </a:extLst>
                </a:hlinkClick>
              </a:rPr>
              <a:t> Photo</a:t>
            </a:r>
            <a:r>
              <a:rPr lang="en-US" sz="800" dirty="0">
                <a:solidFill>
                  <a:srgbClr val="FFFFFF"/>
                </a:solidFill>
              </a:rPr>
              <a:t> by Unknown Author is licensed under </a:t>
            </a:r>
            <a:r>
              <a:rPr lang="en-US" sz="800" dirty="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20</a:t>
            </a:fld>
            <a:endParaRPr lang="en-US"/>
          </a:p>
        </p:txBody>
      </p:sp>
    </p:spTree>
    <p:extLst>
      <p:ext uri="{BB962C8B-B14F-4D97-AF65-F5344CB8AC3E}">
        <p14:creationId xmlns:p14="http://schemas.microsoft.com/office/powerpoint/2010/main" val="389488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a:t>
            </a:r>
            <a:r>
              <a:rPr lang="en-US" dirty="0" err="1"/>
              <a:t>Powerpoint</a:t>
            </a:r>
            <a:r>
              <a:rPr lang="en-US" dirty="0"/>
              <a:t> online images </a:t>
            </a:r>
          </a:p>
        </p:txBody>
      </p:sp>
      <p:sp>
        <p:nvSpPr>
          <p:cNvPr id="4" name="Slide Number Placeholder 3"/>
          <p:cNvSpPr>
            <a:spLocks noGrp="1"/>
          </p:cNvSpPr>
          <p:nvPr>
            <p:ph type="sldNum" sz="quarter" idx="5"/>
          </p:nvPr>
        </p:nvSpPr>
        <p:spPr/>
        <p:txBody>
          <a:bodyPr/>
          <a:lstStyle/>
          <a:p>
            <a:fld id="{B0811841-5E97-40BE-B160-CBCE2458A41B}" type="slidenum">
              <a:rPr lang="en-US" smtClean="0"/>
              <a:t>21</a:t>
            </a:fld>
            <a:endParaRPr lang="en-US"/>
          </a:p>
        </p:txBody>
      </p:sp>
    </p:spTree>
    <p:extLst>
      <p:ext uri="{BB962C8B-B14F-4D97-AF65-F5344CB8AC3E}">
        <p14:creationId xmlns:p14="http://schemas.microsoft.com/office/powerpoint/2010/main" val="1750781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should provide source sheets to their students to keep track of their information! All students are responsible for creating an annotated bibliography-these can be very overwhelming unless students make it easy for themselves in the beginning!</a:t>
            </a:r>
          </a:p>
        </p:txBody>
      </p:sp>
      <p:sp>
        <p:nvSpPr>
          <p:cNvPr id="4" name="Slide Number Placeholder 3"/>
          <p:cNvSpPr>
            <a:spLocks noGrp="1"/>
          </p:cNvSpPr>
          <p:nvPr>
            <p:ph type="sldNum" sz="quarter" idx="5"/>
          </p:nvPr>
        </p:nvSpPr>
        <p:spPr/>
        <p:txBody>
          <a:bodyPr/>
          <a:lstStyle/>
          <a:p>
            <a:fld id="{B0811841-5E97-40BE-B160-CBCE2458A41B}" type="slidenum">
              <a:rPr lang="en-US" smtClean="0"/>
              <a:t>3</a:t>
            </a:fld>
            <a:endParaRPr lang="en-US"/>
          </a:p>
        </p:txBody>
      </p:sp>
    </p:spTree>
    <p:extLst>
      <p:ext uri="{BB962C8B-B14F-4D97-AF65-F5344CB8AC3E}">
        <p14:creationId xmlns:p14="http://schemas.microsoft.com/office/powerpoint/2010/main" val="22493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from: A Guide to Historical Research Through the National History Day Program </a:t>
            </a: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4</a:t>
            </a:fld>
            <a:endParaRPr lang="en-US"/>
          </a:p>
        </p:txBody>
      </p:sp>
    </p:spTree>
    <p:extLst>
      <p:ext uri="{BB962C8B-B14F-4D97-AF65-F5344CB8AC3E}">
        <p14:creationId xmlns:p14="http://schemas.microsoft.com/office/powerpoint/2010/main" val="71232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Guiding questions lead to more research; how did this event shape history? What changed? What is significant? </a:t>
            </a:r>
          </a:p>
          <a:p>
            <a:endParaRPr lang="en-US" dirty="0"/>
          </a:p>
          <a:p>
            <a:r>
              <a:rPr lang="en-US" dirty="0"/>
              <a:t>Picture from:  </a:t>
            </a:r>
            <a:r>
              <a:rPr lang="en-US" dirty="0">
                <a:hlinkClick r:id="rId3"/>
              </a:rPr>
              <a:t>https://www.washingtonpost.com/lifestyle/style/the-civil-rights-and-vietnam-protests-changed-america-today-they-might-be-illegal/2017/09/22/ae57f778-9ed9-11e7-8ea1-ed975285475e_story.html?utm_term=.fc15c526b07e</a:t>
            </a:r>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5</a:t>
            </a:fld>
            <a:endParaRPr lang="en-US"/>
          </a:p>
        </p:txBody>
      </p:sp>
    </p:spTree>
    <p:extLst>
      <p:ext uri="{BB962C8B-B14F-4D97-AF65-F5344CB8AC3E}">
        <p14:creationId xmlns:p14="http://schemas.microsoft.com/office/powerpoint/2010/main" val="127410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Titles from 2018 Conflict and Compromise Winners </a:t>
            </a:r>
          </a:p>
        </p:txBody>
      </p:sp>
      <p:sp>
        <p:nvSpPr>
          <p:cNvPr id="4" name="Slide Number Placeholder 3"/>
          <p:cNvSpPr>
            <a:spLocks noGrp="1"/>
          </p:cNvSpPr>
          <p:nvPr>
            <p:ph type="sldNum" sz="quarter" idx="5"/>
          </p:nvPr>
        </p:nvSpPr>
        <p:spPr/>
        <p:txBody>
          <a:bodyPr/>
          <a:lstStyle/>
          <a:p>
            <a:fld id="{B0811841-5E97-40BE-B160-CBCE2458A41B}" type="slidenum">
              <a:rPr lang="en-US" smtClean="0"/>
              <a:t>6</a:t>
            </a:fld>
            <a:endParaRPr lang="en-US"/>
          </a:p>
        </p:txBody>
      </p:sp>
    </p:spTree>
    <p:extLst>
      <p:ext uri="{BB962C8B-B14F-4D97-AF65-F5344CB8AC3E}">
        <p14:creationId xmlns:p14="http://schemas.microsoft.com/office/powerpoint/2010/main" val="132709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from: A Guide to Historical Research Through the National History Day Program </a:t>
            </a:r>
          </a:p>
        </p:txBody>
      </p:sp>
      <p:sp>
        <p:nvSpPr>
          <p:cNvPr id="4" name="Slide Number Placeholder 3"/>
          <p:cNvSpPr>
            <a:spLocks noGrp="1"/>
          </p:cNvSpPr>
          <p:nvPr>
            <p:ph type="sldNum" sz="quarter" idx="5"/>
          </p:nvPr>
        </p:nvSpPr>
        <p:spPr/>
        <p:txBody>
          <a:bodyPr/>
          <a:lstStyle/>
          <a:p>
            <a:fld id="{B0811841-5E97-40BE-B160-CBCE2458A41B}" type="slidenum">
              <a:rPr lang="en-US" smtClean="0"/>
              <a:t>7</a:t>
            </a:fld>
            <a:endParaRPr lang="en-US"/>
          </a:p>
        </p:txBody>
      </p:sp>
    </p:spTree>
    <p:extLst>
      <p:ext uri="{BB962C8B-B14F-4D97-AF65-F5344CB8AC3E}">
        <p14:creationId xmlns:p14="http://schemas.microsoft.com/office/powerpoint/2010/main" val="145295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dirty="0" err="1"/>
              <a:t>Powerpoint</a:t>
            </a:r>
            <a:r>
              <a:rPr lang="en-US" dirty="0"/>
              <a:t> online images </a:t>
            </a: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8</a:t>
            </a:fld>
            <a:endParaRPr lang="en-US"/>
          </a:p>
        </p:txBody>
      </p:sp>
    </p:spTree>
    <p:extLst>
      <p:ext uri="{BB962C8B-B14F-4D97-AF65-F5344CB8AC3E}">
        <p14:creationId xmlns:p14="http://schemas.microsoft.com/office/powerpoint/2010/main" val="400542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dirty="0" err="1"/>
              <a:t>Powerpoint</a:t>
            </a:r>
            <a:r>
              <a:rPr lang="en-US" dirty="0"/>
              <a:t> online images </a:t>
            </a:r>
          </a:p>
          <a:p>
            <a:endParaRPr lang="en-US" dirty="0"/>
          </a:p>
        </p:txBody>
      </p:sp>
      <p:sp>
        <p:nvSpPr>
          <p:cNvPr id="4" name="Slide Number Placeholder 3"/>
          <p:cNvSpPr>
            <a:spLocks noGrp="1"/>
          </p:cNvSpPr>
          <p:nvPr>
            <p:ph type="sldNum" sz="quarter" idx="5"/>
          </p:nvPr>
        </p:nvSpPr>
        <p:spPr/>
        <p:txBody>
          <a:bodyPr/>
          <a:lstStyle/>
          <a:p>
            <a:fld id="{B0811841-5E97-40BE-B160-CBCE2458A41B}" type="slidenum">
              <a:rPr lang="en-US" smtClean="0"/>
              <a:t>9</a:t>
            </a:fld>
            <a:endParaRPr lang="en-US"/>
          </a:p>
        </p:txBody>
      </p:sp>
    </p:spTree>
    <p:extLst>
      <p:ext uri="{BB962C8B-B14F-4D97-AF65-F5344CB8AC3E}">
        <p14:creationId xmlns:p14="http://schemas.microsoft.com/office/powerpoint/2010/main" val="132021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Textbook, copy of painting, encyclopedia, caption created by modern author, newspaper article are secondary and all rest are primary </a:t>
            </a:r>
          </a:p>
          <a:p>
            <a:r>
              <a:rPr lang="en-US" dirty="0"/>
              <a:t>Make students explain why!</a:t>
            </a:r>
          </a:p>
        </p:txBody>
      </p:sp>
      <p:sp>
        <p:nvSpPr>
          <p:cNvPr id="4" name="Slide Number Placeholder 3"/>
          <p:cNvSpPr>
            <a:spLocks noGrp="1"/>
          </p:cNvSpPr>
          <p:nvPr>
            <p:ph type="sldNum" sz="quarter" idx="5"/>
          </p:nvPr>
        </p:nvSpPr>
        <p:spPr/>
        <p:txBody>
          <a:bodyPr/>
          <a:lstStyle/>
          <a:p>
            <a:fld id="{B0811841-5E97-40BE-B160-CBCE2458A41B}" type="slidenum">
              <a:rPr lang="en-US" smtClean="0"/>
              <a:t>10</a:t>
            </a:fld>
            <a:endParaRPr lang="en-US"/>
          </a:p>
        </p:txBody>
      </p:sp>
    </p:spTree>
    <p:extLst>
      <p:ext uri="{BB962C8B-B14F-4D97-AF65-F5344CB8AC3E}">
        <p14:creationId xmlns:p14="http://schemas.microsoft.com/office/powerpoint/2010/main" val="192273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31FD-EFE0-47B5-B03A-070F979A6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281FB-388C-4380-A60F-1FDEA9394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1347A-E28E-4040-93B9-C1068ACF519A}"/>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958D5151-1B26-4D0A-8A8E-7D643EBC3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27F19-17F1-4E1C-81A7-802E55D351AC}"/>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99467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D786-FF61-4039-B327-03F58776CA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52A66B-EADF-4391-AEB2-267583360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BAD34-D230-4AFD-8551-DEEEBD01E954}"/>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2DA53897-E7F2-4016-B76B-2D40B4726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6D41F-B891-4DBB-804F-761567680351}"/>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79082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C8B96-81D2-49DA-ABC2-6701F69BC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FECAA-D1B7-48E7-BC88-06FE4FBF61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1222D6-EDE8-4366-A291-A2DF20505BE0}"/>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5612F4B6-5773-43D1-8170-85DEB953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E67A3-5972-4075-938E-A6736C3A7948}"/>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149652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223A-1D33-4E05-8D1E-63CB9287E1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A95AF-AFF1-4110-8B79-E64E67E6A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6AE5E-6AAF-41AD-B698-A5C00169FEF5}"/>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9EEB8693-FE17-47D6-8D45-731B8DF61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0A9DB-B8CC-49AA-A182-FA08BDB27A05}"/>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251545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E968-7644-4F7F-AC11-F66D6681D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C0E4C4-C0DF-4284-8F41-048BDB337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76222-EF09-4AE0-8156-7B8F783DBFF0}"/>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F5BFA7B7-BA91-4E0D-B21E-A38711C7D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B790B-080E-4196-B73B-79C85BCE4073}"/>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225993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3303-8120-47A7-84DB-5F0B2CC09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9946A-E75A-4311-9BE8-57B81D45A1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B365B-7611-41D2-B025-B5DD63C99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8B63A7-1628-45CE-86B9-06E8A8BA5E9E}"/>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6" name="Footer Placeholder 5">
            <a:extLst>
              <a:ext uri="{FF2B5EF4-FFF2-40B4-BE49-F238E27FC236}">
                <a16:creationId xmlns:a16="http://schemas.microsoft.com/office/drawing/2014/main" id="{8721AD73-9555-484E-9E9A-04610BFE0B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63983-7B53-439B-9302-8AD6961F8809}"/>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129798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2806-2245-4F21-845D-2898B36166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3972D-D7DF-4EC6-9D66-E4940EBFE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4B4A5-704E-4440-9D17-C9E069495C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9677B-9B3F-4767-8A8B-2ECC7F384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5DBFAA-0CB9-418D-853E-0AFD3DF04D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27937-0ECE-4392-AD9F-F8D558D274A0}"/>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8" name="Footer Placeholder 7">
            <a:extLst>
              <a:ext uri="{FF2B5EF4-FFF2-40B4-BE49-F238E27FC236}">
                <a16:creationId xmlns:a16="http://schemas.microsoft.com/office/drawing/2014/main" id="{514CF915-CE12-4EB5-B23B-6BA883AB86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F467CE-07B0-49BD-BAAC-50A7C822FCCC}"/>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271153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F4BB-6ABE-493D-BB45-C1C67A6C9E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D27FC6-DE71-4BB5-8B7E-1FF1D27766A7}"/>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4" name="Footer Placeholder 3">
            <a:extLst>
              <a:ext uri="{FF2B5EF4-FFF2-40B4-BE49-F238E27FC236}">
                <a16:creationId xmlns:a16="http://schemas.microsoft.com/office/drawing/2014/main" id="{B9C50F59-EBC3-4C19-A066-04372AB9B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EDF5F6-AA51-4A38-B9C1-4CE09A8BB40E}"/>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243937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DFF2D-85D0-4D08-99F6-B60D05DEDE58}"/>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3" name="Footer Placeholder 2">
            <a:extLst>
              <a:ext uri="{FF2B5EF4-FFF2-40B4-BE49-F238E27FC236}">
                <a16:creationId xmlns:a16="http://schemas.microsoft.com/office/drawing/2014/main" id="{EABA6D1F-3C76-40EF-8987-6E4AD26A93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60B38-9FA9-4400-B19C-3C0B6D136688}"/>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265373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F13E-59D0-47F1-9367-E6CACDF9C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A7A7B-463E-4146-828A-7E16F297A3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6578A5-DDF4-48E3-9B6E-F1A0D5B4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4B12B-7F65-4F8E-A266-1AA78A4D982C}"/>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6" name="Footer Placeholder 5">
            <a:extLst>
              <a:ext uri="{FF2B5EF4-FFF2-40B4-BE49-F238E27FC236}">
                <a16:creationId xmlns:a16="http://schemas.microsoft.com/office/drawing/2014/main" id="{B2AD6A34-EC01-43C9-86A5-F39EA6C5E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DA5A9-5AFA-49AA-89D1-BEFC34BCDC70}"/>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170058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43AF9-01A4-4BF7-948F-C1B309FF7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65BC-FE47-4E50-98DA-0CD819DD9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7FBC2F-9EEA-4F4C-BE3C-7ACE00BD5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E5E7DB-9277-4188-855B-2009A22E2F0B}"/>
              </a:ext>
            </a:extLst>
          </p:cNvPr>
          <p:cNvSpPr>
            <a:spLocks noGrp="1"/>
          </p:cNvSpPr>
          <p:nvPr>
            <p:ph type="dt" sz="half" idx="10"/>
          </p:nvPr>
        </p:nvSpPr>
        <p:spPr/>
        <p:txBody>
          <a:bodyPr/>
          <a:lstStyle/>
          <a:p>
            <a:fld id="{ABA83CBE-E4EB-408B-A710-50E0E74C56BA}" type="datetimeFigureOut">
              <a:rPr lang="en-US" smtClean="0"/>
              <a:t>7/24/2019</a:t>
            </a:fld>
            <a:endParaRPr lang="en-US"/>
          </a:p>
        </p:txBody>
      </p:sp>
      <p:sp>
        <p:nvSpPr>
          <p:cNvPr id="6" name="Footer Placeholder 5">
            <a:extLst>
              <a:ext uri="{FF2B5EF4-FFF2-40B4-BE49-F238E27FC236}">
                <a16:creationId xmlns:a16="http://schemas.microsoft.com/office/drawing/2014/main" id="{C72077C1-6409-4B9C-B3E4-1252C79B5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6084-3056-4BD7-88C6-02AEF1439BDC}"/>
              </a:ext>
            </a:extLst>
          </p:cNvPr>
          <p:cNvSpPr>
            <a:spLocks noGrp="1"/>
          </p:cNvSpPr>
          <p:nvPr>
            <p:ph type="sldNum" sz="quarter" idx="12"/>
          </p:nvPr>
        </p:nvSpPr>
        <p:spPr/>
        <p:txBody>
          <a:bodyPr/>
          <a:lstStyle/>
          <a:p>
            <a:fld id="{4FB45237-69D8-4185-8768-872C6146A3BC}" type="slidenum">
              <a:rPr lang="en-US" smtClean="0"/>
              <a:t>‹#›</a:t>
            </a:fld>
            <a:endParaRPr lang="en-US"/>
          </a:p>
        </p:txBody>
      </p:sp>
    </p:spTree>
    <p:extLst>
      <p:ext uri="{BB962C8B-B14F-4D97-AF65-F5344CB8AC3E}">
        <p14:creationId xmlns:p14="http://schemas.microsoft.com/office/powerpoint/2010/main" val="77745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87733-735F-4E02-B13F-F73DBDD48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CF0AF-7B44-4AC4-BC05-477D6D036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DC959-0BC9-4F8F-8920-1A0CD067C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83CBE-E4EB-408B-A710-50E0E74C56BA}" type="datetimeFigureOut">
              <a:rPr lang="en-US" smtClean="0"/>
              <a:t>7/24/2019</a:t>
            </a:fld>
            <a:endParaRPr lang="en-US"/>
          </a:p>
        </p:txBody>
      </p:sp>
      <p:sp>
        <p:nvSpPr>
          <p:cNvPr id="5" name="Footer Placeholder 4">
            <a:extLst>
              <a:ext uri="{FF2B5EF4-FFF2-40B4-BE49-F238E27FC236}">
                <a16:creationId xmlns:a16="http://schemas.microsoft.com/office/drawing/2014/main" id="{4BB0225D-AB57-4ED0-BFCB-76845D30E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130AC-72D7-4B4B-934B-3636E0B2D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45237-69D8-4185-8768-872C6146A3BC}" type="slidenum">
              <a:rPr lang="en-US" smtClean="0"/>
              <a:t>‹#›</a:t>
            </a:fld>
            <a:endParaRPr lang="en-US"/>
          </a:p>
        </p:txBody>
      </p:sp>
    </p:spTree>
    <p:extLst>
      <p:ext uri="{BB962C8B-B14F-4D97-AF65-F5344CB8AC3E}">
        <p14:creationId xmlns:p14="http://schemas.microsoft.com/office/powerpoint/2010/main" val="328909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pendragon1966.deviantart.com/art/steampunk-victorian-magnifying-glass-icon-mk5-331089780"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mVv_QAFhm1A?feature=oembed"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NYC_Skyline_Silhouette.png"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ommons.wikimedia.org/wiki/File:Austria_-_Melk_Abbey_Library_-_192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odfreephotos.com/vector-images/rosie-the-riveter-vector-clipart.png.php"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jdorganizer.blogspot.com/2011/04/keep-calm-as-you-get-organized.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axpixel.net/Font-Letters-Handwriting-Post-Antique-Old-27942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commons.wikimedia.org/wiki/File:Interior_view_of_Stockholm_Public_Library.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FCE596-F73F-4EAF-ADC0-4BB3177F2720}"/>
              </a:ext>
            </a:extLst>
          </p:cNvPr>
          <p:cNvSpPr>
            <a:spLocks noGrp="1"/>
          </p:cNvSpPr>
          <p:nvPr>
            <p:ph type="ctrTitle"/>
          </p:nvPr>
        </p:nvSpPr>
        <p:spPr>
          <a:xfrm>
            <a:off x="674237" y="914400"/>
            <a:ext cx="3657600" cy="2887579"/>
          </a:xfrm>
        </p:spPr>
        <p:txBody>
          <a:bodyPr>
            <a:normAutofit/>
          </a:bodyPr>
          <a:lstStyle/>
          <a:p>
            <a:r>
              <a:rPr lang="en-US" sz="4800" dirty="0">
                <a:solidFill>
                  <a:srgbClr val="FFFFFF"/>
                </a:solidFill>
                <a:latin typeface="Bahnschrift SemiBold" panose="020B0502040204020203" pitchFamily="34" charset="0"/>
              </a:rPr>
              <a:t>How To Do Historical Research </a:t>
            </a:r>
          </a:p>
        </p:txBody>
      </p:sp>
      <p:sp>
        <p:nvSpPr>
          <p:cNvPr id="3" name="Subtitle 2">
            <a:extLst>
              <a:ext uri="{FF2B5EF4-FFF2-40B4-BE49-F238E27FC236}">
                <a16:creationId xmlns:a16="http://schemas.microsoft.com/office/drawing/2014/main" id="{508C1C48-2900-4FCD-BE13-BD5B7A758FC6}"/>
              </a:ext>
            </a:extLst>
          </p:cNvPr>
          <p:cNvSpPr>
            <a:spLocks noGrp="1"/>
          </p:cNvSpPr>
          <p:nvPr>
            <p:ph type="subTitle" idx="1"/>
          </p:nvPr>
        </p:nvSpPr>
        <p:spPr>
          <a:xfrm>
            <a:off x="578311" y="4128696"/>
            <a:ext cx="3849452" cy="855544"/>
          </a:xfrm>
        </p:spPr>
        <p:txBody>
          <a:bodyPr>
            <a:normAutofit/>
          </a:bodyPr>
          <a:lstStyle/>
          <a:p>
            <a:r>
              <a:rPr lang="en-US" sz="1800" dirty="0">
                <a:solidFill>
                  <a:srgbClr val="FFFFFF"/>
                </a:solidFill>
                <a:latin typeface="Candara" panose="020E0502030303020204" pitchFamily="34" charset="0"/>
                <a:cs typeface="Angsana New" panose="020B0502040204020203" pitchFamily="18" charset="-34"/>
              </a:rPr>
              <a:t>Resources provided by the West Baton Rouge Museum </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4" name="Picture 2" descr="NHD Logo">
            <a:extLst>
              <a:ext uri="{FF2B5EF4-FFF2-40B4-BE49-F238E27FC236}">
                <a16:creationId xmlns:a16="http://schemas.microsoft.com/office/drawing/2014/main" id="{F708611F-E817-4EF6-911F-B40C0D1220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680481"/>
            <a:ext cx="6553545" cy="550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9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22AB-7463-406E-95DA-2CF1F32A69CA}"/>
              </a:ext>
            </a:extLst>
          </p:cNvPr>
          <p:cNvSpPr>
            <a:spLocks noGrp="1"/>
          </p:cNvSpPr>
          <p:nvPr>
            <p:ph type="title"/>
          </p:nvPr>
        </p:nvSpPr>
        <p:spPr/>
        <p:txBody>
          <a:bodyPr/>
          <a:lstStyle/>
          <a:p>
            <a:r>
              <a:rPr lang="en-US" dirty="0">
                <a:latin typeface="Bahnschrift SemiBold" panose="020B0502040204020203" pitchFamily="34" charset="0"/>
              </a:rPr>
              <a:t>Primary or Secondary? </a:t>
            </a:r>
          </a:p>
        </p:txBody>
      </p:sp>
      <p:sp>
        <p:nvSpPr>
          <p:cNvPr id="3" name="Rectangle 2">
            <a:extLst>
              <a:ext uri="{FF2B5EF4-FFF2-40B4-BE49-F238E27FC236}">
                <a16:creationId xmlns:a16="http://schemas.microsoft.com/office/drawing/2014/main" id="{A4BF034A-5804-4427-A896-2092DEB1BCD3}"/>
              </a:ext>
            </a:extLst>
          </p:cNvPr>
          <p:cNvSpPr/>
          <p:nvPr/>
        </p:nvSpPr>
        <p:spPr>
          <a:xfrm>
            <a:off x="3874994" y="3099547"/>
            <a:ext cx="2077570" cy="12169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Caption created by modern author for photo from the 1940s</a:t>
            </a:r>
            <a:endParaRPr lang="en-US" b="1" dirty="0">
              <a:latin typeface="Candara" panose="020E0502030303020204" pitchFamily="34" charset="0"/>
            </a:endParaRPr>
          </a:p>
        </p:txBody>
      </p:sp>
      <p:sp>
        <p:nvSpPr>
          <p:cNvPr id="8" name="Rectangle 7">
            <a:extLst>
              <a:ext uri="{FF2B5EF4-FFF2-40B4-BE49-F238E27FC236}">
                <a16:creationId xmlns:a16="http://schemas.microsoft.com/office/drawing/2014/main" id="{2DFC48BD-3653-4FA7-84AF-B21F006F4F75}"/>
              </a:ext>
            </a:extLst>
          </p:cNvPr>
          <p:cNvSpPr/>
          <p:nvPr/>
        </p:nvSpPr>
        <p:spPr>
          <a:xfrm>
            <a:off x="3874994" y="1843088"/>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Autobiography by soldier</a:t>
            </a:r>
          </a:p>
        </p:txBody>
      </p:sp>
      <p:sp>
        <p:nvSpPr>
          <p:cNvPr id="9" name="Rectangle 8">
            <a:extLst>
              <a:ext uri="{FF2B5EF4-FFF2-40B4-BE49-F238E27FC236}">
                <a16:creationId xmlns:a16="http://schemas.microsoft.com/office/drawing/2014/main" id="{E9C0C4C7-6D7A-477E-BAA4-12540374E3F9}"/>
              </a:ext>
            </a:extLst>
          </p:cNvPr>
          <p:cNvSpPr/>
          <p:nvPr/>
        </p:nvSpPr>
        <p:spPr>
          <a:xfrm>
            <a:off x="1071279" y="4404752"/>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Original Photograph during Great Depression </a:t>
            </a:r>
          </a:p>
        </p:txBody>
      </p:sp>
      <p:sp>
        <p:nvSpPr>
          <p:cNvPr id="10" name="Rectangle 9">
            <a:extLst>
              <a:ext uri="{FF2B5EF4-FFF2-40B4-BE49-F238E27FC236}">
                <a16:creationId xmlns:a16="http://schemas.microsoft.com/office/drawing/2014/main" id="{6EDB74EF-AFBC-409D-B0EE-3C3AC35DB5FB}"/>
              </a:ext>
            </a:extLst>
          </p:cNvPr>
          <p:cNvSpPr/>
          <p:nvPr/>
        </p:nvSpPr>
        <p:spPr>
          <a:xfrm>
            <a:off x="3874994" y="4542024"/>
            <a:ext cx="2077570" cy="8463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Oral interview from POW</a:t>
            </a:r>
          </a:p>
        </p:txBody>
      </p:sp>
      <p:sp>
        <p:nvSpPr>
          <p:cNvPr id="11" name="Rectangle 10">
            <a:extLst>
              <a:ext uri="{FF2B5EF4-FFF2-40B4-BE49-F238E27FC236}">
                <a16:creationId xmlns:a16="http://schemas.microsoft.com/office/drawing/2014/main" id="{AB3D6353-E3B4-4647-9B1B-0F575AD621FB}"/>
              </a:ext>
            </a:extLst>
          </p:cNvPr>
          <p:cNvSpPr/>
          <p:nvPr/>
        </p:nvSpPr>
        <p:spPr>
          <a:xfrm>
            <a:off x="1071281" y="1843088"/>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Textbook</a:t>
            </a:r>
          </a:p>
        </p:txBody>
      </p:sp>
      <p:sp>
        <p:nvSpPr>
          <p:cNvPr id="13" name="Rectangle 12">
            <a:extLst>
              <a:ext uri="{FF2B5EF4-FFF2-40B4-BE49-F238E27FC236}">
                <a16:creationId xmlns:a16="http://schemas.microsoft.com/office/drawing/2014/main" id="{0DCA2334-906E-423A-A2D1-935FD185D69B}"/>
              </a:ext>
            </a:extLst>
          </p:cNvPr>
          <p:cNvSpPr/>
          <p:nvPr/>
        </p:nvSpPr>
        <p:spPr>
          <a:xfrm>
            <a:off x="6749865" y="1843086"/>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Copy of a painting with a narrative text</a:t>
            </a:r>
            <a:endParaRPr lang="en-US" b="1" dirty="0">
              <a:latin typeface="Candara" panose="020E0502030303020204" pitchFamily="34" charset="0"/>
            </a:endParaRPr>
          </a:p>
        </p:txBody>
      </p:sp>
      <p:sp>
        <p:nvSpPr>
          <p:cNvPr id="15" name="Rectangle 14">
            <a:extLst>
              <a:ext uri="{FF2B5EF4-FFF2-40B4-BE49-F238E27FC236}">
                <a16:creationId xmlns:a16="http://schemas.microsoft.com/office/drawing/2014/main" id="{74CF490D-938A-44E8-91A2-C33EC6815528}"/>
              </a:ext>
            </a:extLst>
          </p:cNvPr>
          <p:cNvSpPr/>
          <p:nvPr/>
        </p:nvSpPr>
        <p:spPr>
          <a:xfrm>
            <a:off x="9624736" y="1843086"/>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Manuscript Collection</a:t>
            </a:r>
          </a:p>
        </p:txBody>
      </p:sp>
      <p:sp>
        <p:nvSpPr>
          <p:cNvPr id="16" name="Rectangle 15">
            <a:extLst>
              <a:ext uri="{FF2B5EF4-FFF2-40B4-BE49-F238E27FC236}">
                <a16:creationId xmlns:a16="http://schemas.microsoft.com/office/drawing/2014/main" id="{7B7FC267-0780-4A32-A099-ECF244C51B7F}"/>
              </a:ext>
            </a:extLst>
          </p:cNvPr>
          <p:cNvSpPr/>
          <p:nvPr/>
        </p:nvSpPr>
        <p:spPr>
          <a:xfrm>
            <a:off x="9624736" y="3099547"/>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Physical remains</a:t>
            </a:r>
          </a:p>
        </p:txBody>
      </p:sp>
      <p:sp>
        <p:nvSpPr>
          <p:cNvPr id="17" name="Rectangle 16">
            <a:extLst>
              <a:ext uri="{FF2B5EF4-FFF2-40B4-BE49-F238E27FC236}">
                <a16:creationId xmlns:a16="http://schemas.microsoft.com/office/drawing/2014/main" id="{A819AAE8-4EDD-4031-9C1B-9F0107391DEE}"/>
              </a:ext>
            </a:extLst>
          </p:cNvPr>
          <p:cNvSpPr/>
          <p:nvPr/>
        </p:nvSpPr>
        <p:spPr>
          <a:xfrm>
            <a:off x="6649012" y="3155762"/>
            <a:ext cx="2279276" cy="110452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Newspaper article written in 21</a:t>
            </a:r>
            <a:r>
              <a:rPr lang="en-US" b="1" baseline="30000" dirty="0">
                <a:latin typeface="Candara" panose="020E0502030303020204" pitchFamily="34" charset="0"/>
              </a:rPr>
              <a:t>st</a:t>
            </a:r>
            <a:r>
              <a:rPr lang="en-US" b="1" dirty="0">
                <a:latin typeface="Candara" panose="020E0502030303020204" pitchFamily="34" charset="0"/>
              </a:rPr>
              <a:t> century about 1900s</a:t>
            </a:r>
          </a:p>
        </p:txBody>
      </p:sp>
      <p:sp>
        <p:nvSpPr>
          <p:cNvPr id="18" name="Rectangle 17">
            <a:extLst>
              <a:ext uri="{FF2B5EF4-FFF2-40B4-BE49-F238E27FC236}">
                <a16:creationId xmlns:a16="http://schemas.microsoft.com/office/drawing/2014/main" id="{DAC56C57-5A25-4D00-B751-E32F3E1A7168}"/>
              </a:ext>
            </a:extLst>
          </p:cNvPr>
          <p:cNvSpPr/>
          <p:nvPr/>
        </p:nvSpPr>
        <p:spPr>
          <a:xfrm>
            <a:off x="1071279" y="3155018"/>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Encyclopedias </a:t>
            </a:r>
          </a:p>
        </p:txBody>
      </p:sp>
      <p:sp>
        <p:nvSpPr>
          <p:cNvPr id="19" name="Rectangle 18">
            <a:extLst>
              <a:ext uri="{FF2B5EF4-FFF2-40B4-BE49-F238E27FC236}">
                <a16:creationId xmlns:a16="http://schemas.microsoft.com/office/drawing/2014/main" id="{D2CDCC13-9CB4-4C8A-834D-2E684B280B46}"/>
              </a:ext>
            </a:extLst>
          </p:cNvPr>
          <p:cNvSpPr/>
          <p:nvPr/>
        </p:nvSpPr>
        <p:spPr>
          <a:xfrm>
            <a:off x="6678709" y="4543706"/>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Diaries </a:t>
            </a:r>
          </a:p>
        </p:txBody>
      </p:sp>
      <p:sp>
        <p:nvSpPr>
          <p:cNvPr id="20" name="Rectangle 19">
            <a:extLst>
              <a:ext uri="{FF2B5EF4-FFF2-40B4-BE49-F238E27FC236}">
                <a16:creationId xmlns:a16="http://schemas.microsoft.com/office/drawing/2014/main" id="{0CE38F77-30C2-44A3-A79C-0ADB8B08F619}"/>
              </a:ext>
            </a:extLst>
          </p:cNvPr>
          <p:cNvSpPr/>
          <p:nvPr/>
        </p:nvSpPr>
        <p:spPr>
          <a:xfrm>
            <a:off x="9624736" y="4543706"/>
            <a:ext cx="2077570" cy="9009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Government records</a:t>
            </a:r>
          </a:p>
        </p:txBody>
      </p:sp>
    </p:spTree>
    <p:extLst>
      <p:ext uri="{BB962C8B-B14F-4D97-AF65-F5344CB8AC3E}">
        <p14:creationId xmlns:p14="http://schemas.microsoft.com/office/powerpoint/2010/main" val="26861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B6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FC1520-8992-4B38-BC78-8771DCB0AA42}"/>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latin typeface="Bahnschrift SemiBold" panose="020B0502040204020203" pitchFamily="34" charset="0"/>
              </a:rPr>
              <a:t>Using Sources!</a:t>
            </a:r>
          </a:p>
        </p:txBody>
      </p:sp>
      <p:pic>
        <p:nvPicPr>
          <p:cNvPr id="2050" name="Picture 2" descr="Image result for primary sources">
            <a:extLst>
              <a:ext uri="{FF2B5EF4-FFF2-40B4-BE49-F238E27FC236}">
                <a16:creationId xmlns:a16="http://schemas.microsoft.com/office/drawing/2014/main" id="{BB6273FF-CC83-4135-B53F-B214F33C0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93"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98CB1F-6904-40C2-BAEA-66B34AA0DD2A}"/>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latin typeface="Candara" panose="020E0502030303020204" pitchFamily="34" charset="0"/>
              </a:rPr>
              <a:t>NHD projects need both primary and secondary sources to be successful! </a:t>
            </a:r>
          </a:p>
          <a:p>
            <a:r>
              <a:rPr lang="en-US" sz="2000" dirty="0">
                <a:solidFill>
                  <a:srgbClr val="FFFFFF"/>
                </a:solidFill>
                <a:latin typeface="Candara" panose="020E0502030303020204" pitchFamily="34" charset="0"/>
              </a:rPr>
              <a:t>Primary is not necessarily better –Use a variety of sources</a:t>
            </a:r>
          </a:p>
          <a:p>
            <a:r>
              <a:rPr lang="en-US" sz="2000" dirty="0">
                <a:solidFill>
                  <a:srgbClr val="FFFFFF"/>
                </a:solidFill>
                <a:latin typeface="Candara" panose="020E0502030303020204" pitchFamily="34" charset="0"/>
              </a:rPr>
              <a:t>Keep track of the difference for the annotated bibliography </a:t>
            </a:r>
          </a:p>
          <a:p>
            <a:endParaRPr lang="en-US" sz="20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357065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0565-C5DA-44E6-8DB4-178B29B91D51}"/>
              </a:ext>
            </a:extLst>
          </p:cNvPr>
          <p:cNvSpPr>
            <a:spLocks noGrp="1"/>
          </p:cNvSpPr>
          <p:nvPr>
            <p:ph type="title"/>
          </p:nvPr>
        </p:nvSpPr>
        <p:spPr>
          <a:xfrm>
            <a:off x="492583" y="500062"/>
            <a:ext cx="11634537" cy="1325563"/>
          </a:xfrm>
        </p:spPr>
        <p:txBody>
          <a:bodyPr>
            <a:normAutofit/>
          </a:bodyPr>
          <a:lstStyle/>
          <a:p>
            <a:r>
              <a:rPr lang="en-US" sz="4000" dirty="0">
                <a:latin typeface="Bahnschrift SemiBold" panose="020B0502040204020203" pitchFamily="34" charset="0"/>
              </a:rPr>
              <a:t>Paraphrasing, Summarizing, and Quoting, Oh My!</a:t>
            </a:r>
          </a:p>
        </p:txBody>
      </p:sp>
      <p:sp>
        <p:nvSpPr>
          <p:cNvPr id="3" name="Content Placeholder 2">
            <a:extLst>
              <a:ext uri="{FF2B5EF4-FFF2-40B4-BE49-F238E27FC236}">
                <a16:creationId xmlns:a16="http://schemas.microsoft.com/office/drawing/2014/main" id="{112ED247-54DC-4FA8-BC84-829F1C45F63D}"/>
              </a:ext>
            </a:extLst>
          </p:cNvPr>
          <p:cNvSpPr>
            <a:spLocks noGrp="1"/>
          </p:cNvSpPr>
          <p:nvPr>
            <p:ph idx="1"/>
          </p:nvPr>
        </p:nvSpPr>
        <p:spPr/>
        <p:txBody>
          <a:bodyPr/>
          <a:lstStyle/>
          <a:p>
            <a:r>
              <a:rPr lang="en-US" dirty="0">
                <a:latin typeface="Candara" panose="020E0502030303020204" pitchFamily="34" charset="0"/>
              </a:rPr>
              <a:t>Everything will need to be cited! Be smart and keep notes as you go!</a:t>
            </a:r>
          </a:p>
          <a:p>
            <a:pPr marL="0" indent="0">
              <a:buNone/>
            </a:pPr>
            <a:endParaRPr lang="en-US" dirty="0">
              <a:latin typeface="Candara" panose="020E0502030303020204" pitchFamily="34" charset="0"/>
            </a:endParaRPr>
          </a:p>
          <a:p>
            <a:r>
              <a:rPr lang="en-US" dirty="0">
                <a:latin typeface="Candara" panose="020E0502030303020204" pitchFamily="34" charset="0"/>
              </a:rPr>
              <a:t>Paraphrasing: Own words but around same length as original statement</a:t>
            </a:r>
          </a:p>
          <a:p>
            <a:r>
              <a:rPr lang="en-US" dirty="0">
                <a:latin typeface="Candara" panose="020E0502030303020204" pitchFamily="34" charset="0"/>
              </a:rPr>
              <a:t>Summarizing: Own words but shorter; use key points </a:t>
            </a:r>
          </a:p>
          <a:p>
            <a:r>
              <a:rPr lang="en-US" dirty="0">
                <a:latin typeface="Candara" panose="020E0502030303020204" pitchFamily="34" charset="0"/>
              </a:rPr>
              <a:t>Quoting: Keep source’s words to capture tone and authority of statement </a:t>
            </a:r>
          </a:p>
        </p:txBody>
      </p:sp>
    </p:spTree>
    <p:extLst>
      <p:ext uri="{BB962C8B-B14F-4D97-AF65-F5344CB8AC3E}">
        <p14:creationId xmlns:p14="http://schemas.microsoft.com/office/powerpoint/2010/main" val="23439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6908-45DC-41B9-9296-826F3F06CEC7}"/>
              </a:ext>
            </a:extLst>
          </p:cNvPr>
          <p:cNvSpPr>
            <a:spLocks noGrp="1"/>
          </p:cNvSpPr>
          <p:nvPr>
            <p:ph type="title"/>
          </p:nvPr>
        </p:nvSpPr>
        <p:spPr>
          <a:xfrm>
            <a:off x="838200" y="365125"/>
            <a:ext cx="10515600" cy="1325563"/>
          </a:xfrm>
        </p:spPr>
        <p:txBody>
          <a:bodyPr/>
          <a:lstStyle/>
          <a:p>
            <a:r>
              <a:rPr lang="en-US" dirty="0">
                <a:latin typeface="Bahnschrift SemiBold" panose="020B0502040204020203" pitchFamily="34" charset="0"/>
              </a:rPr>
              <a:t>Advance Your Research</a:t>
            </a:r>
          </a:p>
        </p:txBody>
      </p:sp>
      <p:sp>
        <p:nvSpPr>
          <p:cNvPr id="3" name="Content Placeholder 2">
            <a:extLst>
              <a:ext uri="{FF2B5EF4-FFF2-40B4-BE49-F238E27FC236}">
                <a16:creationId xmlns:a16="http://schemas.microsoft.com/office/drawing/2014/main" id="{803864FE-BBD1-4465-8D16-CBBC4D056BE0}"/>
              </a:ext>
            </a:extLst>
          </p:cNvPr>
          <p:cNvSpPr>
            <a:spLocks noGrp="1"/>
          </p:cNvSpPr>
          <p:nvPr>
            <p:ph sz="half" idx="1"/>
          </p:nvPr>
        </p:nvSpPr>
        <p:spPr/>
        <p:txBody>
          <a:bodyPr/>
          <a:lstStyle/>
          <a:p>
            <a:r>
              <a:rPr lang="en-US" dirty="0">
                <a:latin typeface="Candara" panose="020E0502030303020204" pitchFamily="34" charset="0"/>
              </a:rPr>
              <a:t>College Libraries</a:t>
            </a:r>
          </a:p>
          <a:p>
            <a:r>
              <a:rPr lang="en-US" dirty="0">
                <a:latin typeface="Candara" panose="020E0502030303020204" pitchFamily="34" charset="0"/>
              </a:rPr>
              <a:t>College Professors</a:t>
            </a:r>
          </a:p>
          <a:p>
            <a:r>
              <a:rPr lang="en-US" dirty="0">
                <a:latin typeface="Candara" panose="020E0502030303020204" pitchFamily="34" charset="0"/>
              </a:rPr>
              <a:t>Historical Societies</a:t>
            </a:r>
          </a:p>
          <a:p>
            <a:r>
              <a:rPr lang="en-US" dirty="0">
                <a:latin typeface="Candara" panose="020E0502030303020204" pitchFamily="34" charset="0"/>
              </a:rPr>
              <a:t>Historical Sites/Monuments</a:t>
            </a:r>
          </a:p>
          <a:p>
            <a:r>
              <a:rPr lang="en-US" dirty="0">
                <a:latin typeface="Candara" panose="020E0502030303020204" pitchFamily="34" charset="0"/>
              </a:rPr>
              <a:t>Oral Histories/Interviews</a:t>
            </a:r>
          </a:p>
          <a:p>
            <a:r>
              <a:rPr lang="en-US" dirty="0">
                <a:latin typeface="Candara" panose="020E0502030303020204" pitchFamily="34" charset="0"/>
              </a:rPr>
              <a:t>Newspapers</a:t>
            </a:r>
          </a:p>
        </p:txBody>
      </p:sp>
      <p:sp>
        <p:nvSpPr>
          <p:cNvPr id="4" name="Content Placeholder 3">
            <a:extLst>
              <a:ext uri="{FF2B5EF4-FFF2-40B4-BE49-F238E27FC236}">
                <a16:creationId xmlns:a16="http://schemas.microsoft.com/office/drawing/2014/main" id="{85D8DA2B-DAEA-4367-834A-A8C9899C0CA7}"/>
              </a:ext>
            </a:extLst>
          </p:cNvPr>
          <p:cNvSpPr>
            <a:spLocks noGrp="1"/>
          </p:cNvSpPr>
          <p:nvPr>
            <p:ph sz="half" idx="2"/>
          </p:nvPr>
        </p:nvSpPr>
        <p:spPr/>
        <p:txBody>
          <a:bodyPr/>
          <a:lstStyle/>
          <a:p>
            <a:r>
              <a:rPr lang="en-US" dirty="0">
                <a:latin typeface="Candara" panose="020E0502030303020204" pitchFamily="34" charset="0"/>
              </a:rPr>
              <a:t>Artifacts</a:t>
            </a:r>
          </a:p>
          <a:p>
            <a:r>
              <a:rPr lang="en-US" dirty="0">
                <a:latin typeface="Candara" panose="020E0502030303020204" pitchFamily="34" charset="0"/>
              </a:rPr>
              <a:t>Archives</a:t>
            </a:r>
          </a:p>
          <a:p>
            <a:r>
              <a:rPr lang="en-US" dirty="0">
                <a:latin typeface="Candara" panose="020E0502030303020204" pitchFamily="34" charset="0"/>
              </a:rPr>
              <a:t>Private Collections</a:t>
            </a:r>
          </a:p>
          <a:p>
            <a:r>
              <a:rPr lang="en-US" dirty="0">
                <a:latin typeface="Candara" panose="020E0502030303020204" pitchFamily="34" charset="0"/>
              </a:rPr>
              <a:t>Family Records</a:t>
            </a:r>
          </a:p>
          <a:p>
            <a:r>
              <a:rPr lang="en-US" dirty="0">
                <a:latin typeface="Candara" panose="020E0502030303020204" pitchFamily="34" charset="0"/>
              </a:rPr>
              <a:t>Businesses/Corporations</a:t>
            </a:r>
          </a:p>
          <a:p>
            <a:r>
              <a:rPr lang="en-US" dirty="0">
                <a:latin typeface="Candara" panose="020E0502030303020204" pitchFamily="34" charset="0"/>
              </a:rPr>
              <a:t>Non-Profits/Community Centers</a:t>
            </a:r>
          </a:p>
        </p:txBody>
      </p:sp>
      <p:pic>
        <p:nvPicPr>
          <p:cNvPr id="12" name="Picture 11">
            <a:extLst>
              <a:ext uri="{FF2B5EF4-FFF2-40B4-BE49-F238E27FC236}">
                <a16:creationId xmlns:a16="http://schemas.microsoft.com/office/drawing/2014/main" id="{B89F27BC-76A5-40BB-92AB-37DEB812B0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99384" y="356199"/>
            <a:ext cx="3285786" cy="2464339"/>
          </a:xfrm>
          <a:prstGeom prst="rect">
            <a:avLst/>
          </a:prstGeom>
        </p:spPr>
      </p:pic>
    </p:spTree>
    <p:extLst>
      <p:ext uri="{BB962C8B-B14F-4D97-AF65-F5344CB8AC3E}">
        <p14:creationId xmlns:p14="http://schemas.microsoft.com/office/powerpoint/2010/main" val="342279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16A4-96BA-4D96-B408-D03FABF8A655}"/>
              </a:ext>
            </a:extLst>
          </p:cNvPr>
          <p:cNvSpPr>
            <a:spLocks noGrp="1"/>
          </p:cNvSpPr>
          <p:nvPr>
            <p:ph type="title"/>
          </p:nvPr>
        </p:nvSpPr>
        <p:spPr/>
        <p:txBody>
          <a:bodyPr>
            <a:normAutofit/>
          </a:bodyPr>
          <a:lstStyle/>
          <a:p>
            <a:r>
              <a:rPr lang="en-US" sz="4800" dirty="0">
                <a:latin typeface="Bahnschrift SemiBold" panose="020B0502040204020203" pitchFamily="34" charset="0"/>
              </a:rPr>
              <a:t>Tips</a:t>
            </a:r>
          </a:p>
        </p:txBody>
      </p:sp>
      <p:graphicFrame>
        <p:nvGraphicFramePr>
          <p:cNvPr id="3" name="Diagram 2">
            <a:extLst>
              <a:ext uri="{FF2B5EF4-FFF2-40B4-BE49-F238E27FC236}">
                <a16:creationId xmlns:a16="http://schemas.microsoft.com/office/drawing/2014/main" id="{F28983E9-763C-47A6-BA09-B69EC1CE7549}"/>
              </a:ext>
            </a:extLst>
          </p:cNvPr>
          <p:cNvGraphicFramePr/>
          <p:nvPr>
            <p:extLst>
              <p:ext uri="{D42A27DB-BD31-4B8C-83A1-F6EECF244321}">
                <p14:modId xmlns:p14="http://schemas.microsoft.com/office/powerpoint/2010/main" val="3540132405"/>
              </p:ext>
            </p:extLst>
          </p:nvPr>
        </p:nvGraphicFramePr>
        <p:xfrm>
          <a:off x="489098" y="276447"/>
          <a:ext cx="12404651" cy="649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7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12D371-C45E-4A5A-8874-43A805B009F5}"/>
              </a:ext>
            </a:extLst>
          </p:cNvPr>
          <p:cNvSpPr>
            <a:spLocks noGrp="1"/>
          </p:cNvSpPr>
          <p:nvPr>
            <p:ph type="title"/>
          </p:nvPr>
        </p:nvSpPr>
        <p:spPr>
          <a:xfrm>
            <a:off x="863029" y="1012004"/>
            <a:ext cx="3416158" cy="4795408"/>
          </a:xfrm>
        </p:spPr>
        <p:txBody>
          <a:bodyPr>
            <a:normAutofit/>
          </a:bodyPr>
          <a:lstStyle/>
          <a:p>
            <a:r>
              <a:rPr lang="en-US" dirty="0">
                <a:solidFill>
                  <a:srgbClr val="FFFFFF"/>
                </a:solidFill>
                <a:latin typeface="Bahnschrift SemiBold" panose="020B0502040204020203" pitchFamily="34" charset="0"/>
              </a:rPr>
              <a:t>Reaching out for Resources</a:t>
            </a:r>
          </a:p>
        </p:txBody>
      </p:sp>
      <p:graphicFrame>
        <p:nvGraphicFramePr>
          <p:cNvPr id="5" name="Content Placeholder 2">
            <a:extLst>
              <a:ext uri="{FF2B5EF4-FFF2-40B4-BE49-F238E27FC236}">
                <a16:creationId xmlns:a16="http://schemas.microsoft.com/office/drawing/2014/main" id="{3D1F969F-391A-4957-8920-B5D833C5A499}"/>
              </a:ext>
            </a:extLst>
          </p:cNvPr>
          <p:cNvGraphicFramePr>
            <a:graphicFrameLocks noGrp="1"/>
          </p:cNvGraphicFramePr>
          <p:nvPr>
            <p:ph idx="1"/>
            <p:extLst>
              <p:ext uri="{D42A27DB-BD31-4B8C-83A1-F6EECF244321}">
                <p14:modId xmlns:p14="http://schemas.microsoft.com/office/powerpoint/2010/main" val="10220999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00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FF6D-C35D-4127-A203-616141EAEF0D}"/>
              </a:ext>
            </a:extLst>
          </p:cNvPr>
          <p:cNvSpPr>
            <a:spLocks noGrp="1"/>
          </p:cNvSpPr>
          <p:nvPr>
            <p:ph type="title"/>
          </p:nvPr>
        </p:nvSpPr>
        <p:spPr/>
        <p:txBody>
          <a:bodyPr/>
          <a:lstStyle/>
          <a:p>
            <a:r>
              <a:rPr lang="en-US" dirty="0">
                <a:latin typeface="Bahnschrift SemiBold" panose="020B0502040204020203" pitchFamily="34" charset="0"/>
              </a:rPr>
              <a:t>Interviewing-A Great Resource!</a:t>
            </a:r>
          </a:p>
        </p:txBody>
      </p:sp>
      <p:pic>
        <p:nvPicPr>
          <p:cNvPr id="5" name="Online Media 4" title="Conducting an Oral History Interview">
            <a:hlinkClick r:id="" action="ppaction://media"/>
            <a:extLst>
              <a:ext uri="{FF2B5EF4-FFF2-40B4-BE49-F238E27FC236}">
                <a16:creationId xmlns:a16="http://schemas.microsoft.com/office/drawing/2014/main" id="{BA1294B2-C313-429C-83FB-57E6EA7BF99C}"/>
              </a:ext>
            </a:extLst>
          </p:cNvPr>
          <p:cNvPicPr>
            <a:picLocks noGrp="1" noRot="1" noChangeAspect="1"/>
          </p:cNvPicPr>
          <p:nvPr>
            <p:ph sz="half" idx="2"/>
            <a:videoFile r:link="rId1"/>
          </p:nvPr>
        </p:nvPicPr>
        <p:blipFill>
          <a:blip r:embed="rId4"/>
          <a:stretch>
            <a:fillRect/>
          </a:stretch>
        </p:blipFill>
        <p:spPr>
          <a:xfrm>
            <a:off x="2170113" y="1690688"/>
            <a:ext cx="7975600" cy="4486275"/>
          </a:xfrm>
          <a:prstGeom prst="rect">
            <a:avLst/>
          </a:prstGeom>
        </p:spPr>
      </p:pic>
    </p:spTree>
    <p:extLst>
      <p:ext uri="{BB962C8B-B14F-4D97-AF65-F5344CB8AC3E}">
        <p14:creationId xmlns:p14="http://schemas.microsoft.com/office/powerpoint/2010/main" val="11520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EEE7-24AC-4C2F-8DB9-F45C7DA9F061}"/>
              </a:ext>
            </a:extLst>
          </p:cNvPr>
          <p:cNvSpPr>
            <a:spLocks noGrp="1"/>
          </p:cNvSpPr>
          <p:nvPr>
            <p:ph type="title"/>
          </p:nvPr>
        </p:nvSpPr>
        <p:spPr>
          <a:xfrm>
            <a:off x="838200" y="365125"/>
            <a:ext cx="10515600" cy="1325563"/>
          </a:xfrm>
        </p:spPr>
        <p:txBody>
          <a:bodyPr>
            <a:normAutofit/>
          </a:bodyPr>
          <a:lstStyle/>
          <a:p>
            <a:r>
              <a:rPr lang="en-US" dirty="0">
                <a:latin typeface="Bahnschrift SemiBold" panose="020B0502040204020203" pitchFamily="34" charset="0"/>
              </a:rPr>
              <a:t>Analysis and Contextualization </a:t>
            </a:r>
          </a:p>
        </p:txBody>
      </p:sp>
      <p:graphicFrame>
        <p:nvGraphicFramePr>
          <p:cNvPr id="5" name="Content Placeholder 2">
            <a:extLst>
              <a:ext uri="{FF2B5EF4-FFF2-40B4-BE49-F238E27FC236}">
                <a16:creationId xmlns:a16="http://schemas.microsoft.com/office/drawing/2014/main" id="{F1AF9216-37E8-4D9A-B1A2-91C6A821B4AC}"/>
              </a:ext>
            </a:extLst>
          </p:cNvPr>
          <p:cNvGraphicFramePr>
            <a:graphicFrameLocks noGrp="1"/>
          </p:cNvGraphicFramePr>
          <p:nvPr>
            <p:ph idx="1"/>
            <p:extLst>
              <p:ext uri="{D42A27DB-BD31-4B8C-83A1-F6EECF244321}">
                <p14:modId xmlns:p14="http://schemas.microsoft.com/office/powerpoint/2010/main" val="28721066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56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4E817C-328F-4091-8CB8-0101B5CD50BC}"/>
              </a:ext>
            </a:extLst>
          </p:cNvPr>
          <p:cNvSpPr>
            <a:spLocks noGrp="1"/>
          </p:cNvSpPr>
          <p:nvPr>
            <p:ph type="body" idx="1"/>
          </p:nvPr>
        </p:nvSpPr>
        <p:spPr>
          <a:xfrm>
            <a:off x="642989" y="2929746"/>
            <a:ext cx="10787011" cy="1456607"/>
          </a:xfrm>
        </p:spPr>
        <p:txBody>
          <a:bodyPr>
            <a:normAutofit/>
          </a:bodyPr>
          <a:lstStyle/>
          <a:p>
            <a:pPr algn="ctr"/>
            <a:r>
              <a:rPr lang="en-US" sz="3200" b="1" dirty="0">
                <a:solidFill>
                  <a:schemeClr val="tx1"/>
                </a:solidFill>
                <a:latin typeface="Candara" panose="020E0502030303020204" pitchFamily="34" charset="0"/>
              </a:rPr>
              <a:t>Evaluate the impact of your project in its immediate historical context and determine its long-term significance!</a:t>
            </a:r>
          </a:p>
        </p:txBody>
      </p:sp>
      <p:sp>
        <p:nvSpPr>
          <p:cNvPr id="4" name="Rectangle 3">
            <a:extLst>
              <a:ext uri="{FF2B5EF4-FFF2-40B4-BE49-F238E27FC236}">
                <a16:creationId xmlns:a16="http://schemas.microsoft.com/office/drawing/2014/main" id="{278E191E-39E5-4285-B079-F70E7C93CD55}"/>
              </a:ext>
            </a:extLst>
          </p:cNvPr>
          <p:cNvSpPr/>
          <p:nvPr/>
        </p:nvSpPr>
        <p:spPr>
          <a:xfrm>
            <a:off x="2086610" y="609600"/>
            <a:ext cx="8006080" cy="1862048"/>
          </a:xfrm>
          <a:prstGeom prst="rect">
            <a:avLst/>
          </a:prstGeom>
          <a:noFill/>
        </p:spPr>
        <p:txBody>
          <a:bodyPr wrap="square" lIns="91440" tIns="45720" rIns="91440" bIns="45720">
            <a:spAutoFit/>
          </a:bodyPr>
          <a:lstStyle/>
          <a:p>
            <a:pPr algn="ctr"/>
            <a:r>
              <a:rPr lang="en-US" sz="11500" b="1" cap="none" spc="0" dirty="0">
                <a:ln w="13462">
                  <a:solidFill>
                    <a:schemeClr val="bg1"/>
                  </a:solidFill>
                  <a:prstDash val="solid"/>
                </a:ln>
                <a:solidFill>
                  <a:schemeClr val="tx1">
                    <a:lumMod val="85000"/>
                    <a:lumOff val="15000"/>
                  </a:schemeClr>
                </a:solidFill>
                <a:effectLst>
                  <a:glow rad="101600">
                    <a:schemeClr val="accent1">
                      <a:satMod val="175000"/>
                      <a:alpha val="40000"/>
                    </a:schemeClr>
                  </a:glow>
                  <a:outerShdw dist="38100" dir="2700000" algn="bl" rotWithShape="0">
                    <a:schemeClr val="accent5"/>
                  </a:outerShdw>
                </a:effectLst>
              </a:rPr>
              <a:t>SO WHAT?</a:t>
            </a:r>
          </a:p>
        </p:txBody>
      </p:sp>
      <p:pic>
        <p:nvPicPr>
          <p:cNvPr id="5" name="Picture 4" descr="A close up of a logo&#10;&#10;Description automatically generated">
            <a:extLst>
              <a:ext uri="{FF2B5EF4-FFF2-40B4-BE49-F238E27FC236}">
                <a16:creationId xmlns:a16="http://schemas.microsoft.com/office/drawing/2014/main" id="{3E0C114D-F495-445B-8DE3-ADE8F29752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2587064"/>
            <a:ext cx="12192000" cy="5143500"/>
          </a:xfrm>
          <a:prstGeom prst="rect">
            <a:avLst/>
          </a:prstGeom>
        </p:spPr>
      </p:pic>
      <p:sp>
        <p:nvSpPr>
          <p:cNvPr id="6" name="TextBox 5">
            <a:extLst>
              <a:ext uri="{FF2B5EF4-FFF2-40B4-BE49-F238E27FC236}">
                <a16:creationId xmlns:a16="http://schemas.microsoft.com/office/drawing/2014/main" id="{51930787-1C9C-4795-8661-532C9514455D}"/>
              </a:ext>
            </a:extLst>
          </p:cNvPr>
          <p:cNvSpPr txBox="1"/>
          <p:nvPr/>
        </p:nvSpPr>
        <p:spPr>
          <a:xfrm>
            <a:off x="0" y="7615148"/>
            <a:ext cx="12192000" cy="230832"/>
          </a:xfrm>
          <a:prstGeom prst="rect">
            <a:avLst/>
          </a:prstGeom>
          <a:noFill/>
        </p:spPr>
        <p:txBody>
          <a:bodyPr wrap="square" rtlCol="0">
            <a:spAutoFit/>
          </a:bodyPr>
          <a:lstStyle/>
          <a:p>
            <a:r>
              <a:rPr lang="en-US" sz="900">
                <a:hlinkClick r:id="rId3" tooltip="http://commons.wikimedia.org/wiki/File:NYC_Skyline_Silhouette.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9688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253C-7CAB-4BA1-8D4F-37D66624C141}"/>
              </a:ext>
            </a:extLst>
          </p:cNvPr>
          <p:cNvSpPr>
            <a:spLocks noGrp="1"/>
          </p:cNvSpPr>
          <p:nvPr>
            <p:ph type="title"/>
          </p:nvPr>
        </p:nvSpPr>
        <p:spPr>
          <a:xfrm>
            <a:off x="657374" y="303847"/>
            <a:ext cx="10515600" cy="1325563"/>
          </a:xfrm>
        </p:spPr>
        <p:txBody>
          <a:bodyPr>
            <a:normAutofit/>
          </a:bodyPr>
          <a:lstStyle/>
          <a:p>
            <a:r>
              <a:rPr lang="en-US" sz="4800" dirty="0">
                <a:latin typeface="Bahnschrift SemiBold" panose="020B0502040204020203" pitchFamily="34" charset="0"/>
              </a:rPr>
              <a:t>Thesis Statement </a:t>
            </a:r>
          </a:p>
        </p:txBody>
      </p:sp>
      <p:sp>
        <p:nvSpPr>
          <p:cNvPr id="3" name="Rectangle: Rounded Corners 2">
            <a:extLst>
              <a:ext uri="{FF2B5EF4-FFF2-40B4-BE49-F238E27FC236}">
                <a16:creationId xmlns:a16="http://schemas.microsoft.com/office/drawing/2014/main" id="{81D1CD13-D374-409F-8764-6B12DFC2E542}"/>
              </a:ext>
            </a:extLst>
          </p:cNvPr>
          <p:cNvSpPr/>
          <p:nvPr/>
        </p:nvSpPr>
        <p:spPr>
          <a:xfrm>
            <a:off x="214552" y="1646208"/>
            <a:ext cx="2817962" cy="1782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Narrowed Topic</a:t>
            </a:r>
          </a:p>
        </p:txBody>
      </p:sp>
      <p:sp>
        <p:nvSpPr>
          <p:cNvPr id="4" name="Rectangle: Rounded Corners 3">
            <a:extLst>
              <a:ext uri="{FF2B5EF4-FFF2-40B4-BE49-F238E27FC236}">
                <a16:creationId xmlns:a16="http://schemas.microsoft.com/office/drawing/2014/main" id="{0E58CFC8-8B1A-4C53-96EC-2CDB364C0917}"/>
              </a:ext>
            </a:extLst>
          </p:cNvPr>
          <p:cNvSpPr/>
          <p:nvPr/>
        </p:nvSpPr>
        <p:spPr>
          <a:xfrm>
            <a:off x="8908868" y="1646208"/>
            <a:ext cx="2817962" cy="1782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Strong Argument and Evidence</a:t>
            </a:r>
          </a:p>
        </p:txBody>
      </p:sp>
      <p:sp>
        <p:nvSpPr>
          <p:cNvPr id="5" name="Rectangle: Rounded Corners 4">
            <a:extLst>
              <a:ext uri="{FF2B5EF4-FFF2-40B4-BE49-F238E27FC236}">
                <a16:creationId xmlns:a16="http://schemas.microsoft.com/office/drawing/2014/main" id="{2732A1A8-2FF1-4278-BCAE-2A655F241723}"/>
              </a:ext>
            </a:extLst>
          </p:cNvPr>
          <p:cNvSpPr/>
          <p:nvPr/>
        </p:nvSpPr>
        <p:spPr>
          <a:xfrm>
            <a:off x="4506193" y="1629410"/>
            <a:ext cx="2817962" cy="1782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Connection to Theme</a:t>
            </a:r>
          </a:p>
        </p:txBody>
      </p:sp>
      <p:sp>
        <p:nvSpPr>
          <p:cNvPr id="6" name="Rectangle: Rounded Corners 5">
            <a:extLst>
              <a:ext uri="{FF2B5EF4-FFF2-40B4-BE49-F238E27FC236}">
                <a16:creationId xmlns:a16="http://schemas.microsoft.com/office/drawing/2014/main" id="{41DC5886-4F5D-4B02-A97B-3680D3ADE9D3}"/>
              </a:ext>
            </a:extLst>
          </p:cNvPr>
          <p:cNvSpPr/>
          <p:nvPr/>
        </p:nvSpPr>
        <p:spPr>
          <a:xfrm>
            <a:off x="4506193" y="4197539"/>
            <a:ext cx="2817962" cy="1782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Effective Thesis Statement</a:t>
            </a:r>
          </a:p>
        </p:txBody>
      </p:sp>
      <p:sp>
        <p:nvSpPr>
          <p:cNvPr id="7" name="Plus Sign 6">
            <a:extLst>
              <a:ext uri="{FF2B5EF4-FFF2-40B4-BE49-F238E27FC236}">
                <a16:creationId xmlns:a16="http://schemas.microsoft.com/office/drawing/2014/main" id="{44FE1DAE-7D3C-4B45-B238-03175415188D}"/>
              </a:ext>
            </a:extLst>
          </p:cNvPr>
          <p:cNvSpPr/>
          <p:nvPr/>
        </p:nvSpPr>
        <p:spPr>
          <a:xfrm>
            <a:off x="3436251" y="2276347"/>
            <a:ext cx="555172" cy="52251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Plus Sign 7">
            <a:extLst>
              <a:ext uri="{FF2B5EF4-FFF2-40B4-BE49-F238E27FC236}">
                <a16:creationId xmlns:a16="http://schemas.microsoft.com/office/drawing/2014/main" id="{B7A49BB5-BF43-429E-A378-447F7C544340}"/>
              </a:ext>
            </a:extLst>
          </p:cNvPr>
          <p:cNvSpPr/>
          <p:nvPr/>
        </p:nvSpPr>
        <p:spPr>
          <a:xfrm>
            <a:off x="7838925" y="2276347"/>
            <a:ext cx="555172" cy="52251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Equals 8">
            <a:extLst>
              <a:ext uri="{FF2B5EF4-FFF2-40B4-BE49-F238E27FC236}">
                <a16:creationId xmlns:a16="http://schemas.microsoft.com/office/drawing/2014/main" id="{AFFAA0DD-95B6-472B-8966-FCA53E68C399}"/>
              </a:ext>
            </a:extLst>
          </p:cNvPr>
          <p:cNvSpPr/>
          <p:nvPr/>
        </p:nvSpPr>
        <p:spPr>
          <a:xfrm>
            <a:off x="2416022" y="4586015"/>
            <a:ext cx="1555200" cy="116259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844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4CFE8-8644-40B9-93C6-CAF909517FC5}"/>
              </a:ext>
            </a:extLst>
          </p:cNvPr>
          <p:cNvSpPr>
            <a:spLocks noGrp="1"/>
          </p:cNvSpPr>
          <p:nvPr>
            <p:ph type="title"/>
          </p:nvPr>
        </p:nvSpPr>
        <p:spPr>
          <a:xfrm>
            <a:off x="838200" y="365125"/>
            <a:ext cx="10515600" cy="1325563"/>
          </a:xfrm>
        </p:spPr>
        <p:txBody>
          <a:bodyPr>
            <a:normAutofit/>
          </a:bodyPr>
          <a:lstStyle/>
          <a:p>
            <a:r>
              <a:rPr lang="en-US" dirty="0">
                <a:latin typeface="Bahnschrift SemiBold" panose="020B0502040204020203" pitchFamily="34" charset="0"/>
              </a:rPr>
              <a:t>Research is a Process!</a:t>
            </a:r>
          </a:p>
        </p:txBody>
      </p:sp>
      <p:graphicFrame>
        <p:nvGraphicFramePr>
          <p:cNvPr id="4" name="Content Placeholder 3">
            <a:extLst>
              <a:ext uri="{FF2B5EF4-FFF2-40B4-BE49-F238E27FC236}">
                <a16:creationId xmlns:a16="http://schemas.microsoft.com/office/drawing/2014/main" id="{7CDCC345-AA91-41EA-9742-9BCF1005BC22}"/>
              </a:ext>
            </a:extLst>
          </p:cNvPr>
          <p:cNvGraphicFramePr>
            <a:graphicFrameLocks noGrp="1"/>
          </p:cNvGraphicFramePr>
          <p:nvPr>
            <p:ph idx="1"/>
            <p:extLst>
              <p:ext uri="{D42A27DB-BD31-4B8C-83A1-F6EECF244321}">
                <p14:modId xmlns:p14="http://schemas.microsoft.com/office/powerpoint/2010/main" val="33135386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466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om filled with furniture and a book shelf&#10;&#10;Description automatically generated">
            <a:extLst>
              <a:ext uri="{FF2B5EF4-FFF2-40B4-BE49-F238E27FC236}">
                <a16:creationId xmlns:a16="http://schemas.microsoft.com/office/drawing/2014/main" id="{7F3D7172-BF27-48D0-962A-F0588796E164}"/>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523" b="10207"/>
          <a:stretch/>
        </p:blipFill>
        <p:spPr>
          <a:xfrm>
            <a:off x="20" y="1"/>
            <a:ext cx="12191980" cy="6857999"/>
          </a:xfrm>
          <a:prstGeom prst="rect">
            <a:avLst/>
          </a:prstGeom>
        </p:spPr>
      </p:pic>
      <p:sp>
        <p:nvSpPr>
          <p:cNvPr id="2" name="Title 1">
            <a:extLst>
              <a:ext uri="{FF2B5EF4-FFF2-40B4-BE49-F238E27FC236}">
                <a16:creationId xmlns:a16="http://schemas.microsoft.com/office/drawing/2014/main" id="{1AD7CC86-6F9E-4A34-911D-BC02A0A9EC5B}"/>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Bahnschrift SemiBold" panose="020B0502040204020203" pitchFamily="34" charset="0"/>
              </a:rPr>
              <a:t>Examples of Thesis Statements</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10572D-4F49-4046-9463-EB354D194D6A}"/>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rPr>
              <a:t>“The advent of air conditioning spurred the migration of Northerners to the Southern states such as Florida. This shift significantly changed the economy and culture of the South.” </a:t>
            </a:r>
          </a:p>
          <a:p>
            <a:r>
              <a:rPr lang="en-US" sz="2000">
                <a:solidFill>
                  <a:srgbClr val="FFFFFF"/>
                </a:solidFill>
              </a:rPr>
              <a:t>“Apollo 13’s encounter with disaster caused NASA to realize that stronger precautions had to be taken in space exploration.” </a:t>
            </a:r>
          </a:p>
          <a:p>
            <a:r>
              <a:rPr lang="en-US" sz="2000">
                <a:solidFill>
                  <a:srgbClr val="FFFFFF"/>
                </a:solidFill>
              </a:rPr>
              <a:t>“The Battle of Gettysburg turned the tide of the Civil War from the South to the North, pushing back Lee’s army that would never fight again on Northern soil and bringing confidence to the Union army.” </a:t>
            </a:r>
          </a:p>
        </p:txBody>
      </p:sp>
      <p:sp>
        <p:nvSpPr>
          <p:cNvPr id="6" name="TextBox 5">
            <a:extLst>
              <a:ext uri="{FF2B5EF4-FFF2-40B4-BE49-F238E27FC236}">
                <a16:creationId xmlns:a16="http://schemas.microsoft.com/office/drawing/2014/main" id="{127F25F2-09A1-4CCB-92DA-6B82C0FE86B3}"/>
              </a:ext>
            </a:extLst>
          </p:cNvPr>
          <p:cNvSpPr txBox="1"/>
          <p:nvPr/>
        </p:nvSpPr>
        <p:spPr>
          <a:xfrm>
            <a:off x="12007269" y="6657945"/>
            <a:ext cx="184731" cy="200055"/>
          </a:xfrm>
          <a:prstGeom prst="rect">
            <a:avLst/>
          </a:prstGeom>
          <a:solidFill>
            <a:srgbClr val="000000"/>
          </a:solidFill>
        </p:spPr>
        <p:txBody>
          <a:bodyPr wrap="none" rtlCol="0">
            <a:spAutoFit/>
          </a:bodyPr>
          <a:lstStyle/>
          <a:p>
            <a:pPr algn="r">
              <a:spcAft>
                <a:spcPts val="600"/>
              </a:spcAft>
            </a:pPr>
            <a:endParaRPr lang="en-US" sz="700" dirty="0">
              <a:solidFill>
                <a:srgbClr val="FFFFFF"/>
              </a:solidFill>
            </a:endParaRPr>
          </a:p>
        </p:txBody>
      </p:sp>
    </p:spTree>
    <p:extLst>
      <p:ext uri="{BB962C8B-B14F-4D97-AF65-F5344CB8AC3E}">
        <p14:creationId xmlns:p14="http://schemas.microsoft.com/office/powerpoint/2010/main" val="33702927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B799-3455-4953-9343-9744DEB9753B}"/>
              </a:ext>
            </a:extLst>
          </p:cNvPr>
          <p:cNvSpPr>
            <a:spLocks noGrp="1"/>
          </p:cNvSpPr>
          <p:nvPr>
            <p:ph type="title"/>
          </p:nvPr>
        </p:nvSpPr>
        <p:spPr>
          <a:xfrm>
            <a:off x="5069940" y="365124"/>
            <a:ext cx="6172200" cy="1828800"/>
          </a:xfrm>
        </p:spPr>
        <p:txBody>
          <a:bodyPr>
            <a:normAutofit/>
          </a:bodyPr>
          <a:lstStyle/>
          <a:p>
            <a:r>
              <a:rPr lang="en-US" dirty="0">
                <a:latin typeface="Bahnschrift SemiBold" panose="020B0502040204020203" pitchFamily="34" charset="0"/>
              </a:rPr>
              <a:t>Keep Going</a:t>
            </a:r>
          </a:p>
        </p:txBody>
      </p:sp>
      <p:pic>
        <p:nvPicPr>
          <p:cNvPr id="5" name="Picture 4" descr="A person posing for the camera&#10;&#10;Description automatically generated">
            <a:extLst>
              <a:ext uri="{FF2B5EF4-FFF2-40B4-BE49-F238E27FC236}">
                <a16:creationId xmlns:a16="http://schemas.microsoft.com/office/drawing/2014/main" id="{BCD2FC89-3069-48EE-A203-FA128E7925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407"/>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F7F63590-7CA6-4959-94E3-C3F736B87B72}"/>
              </a:ext>
            </a:extLst>
          </p:cNvPr>
          <p:cNvSpPr>
            <a:spLocks noGrp="1"/>
          </p:cNvSpPr>
          <p:nvPr>
            <p:ph idx="1"/>
          </p:nvPr>
        </p:nvSpPr>
        <p:spPr>
          <a:xfrm>
            <a:off x="5069940" y="2322576"/>
            <a:ext cx="6172200" cy="3858768"/>
          </a:xfrm>
        </p:spPr>
        <p:txBody>
          <a:bodyPr>
            <a:normAutofit/>
          </a:bodyPr>
          <a:lstStyle/>
          <a:p>
            <a:r>
              <a:rPr lang="en-US" sz="2400" dirty="0">
                <a:latin typeface="Candara" panose="020E0502030303020204" pitchFamily="34" charset="0"/>
              </a:rPr>
              <a:t>Don’t Give Up! </a:t>
            </a:r>
          </a:p>
          <a:p>
            <a:r>
              <a:rPr lang="en-US" sz="2400" dirty="0">
                <a:latin typeface="Candara" panose="020E0502030303020204" pitchFamily="34" charset="0"/>
              </a:rPr>
              <a:t>The research project is a process and takes time, but if done well yields a successful and fun project!</a:t>
            </a:r>
          </a:p>
          <a:p>
            <a:r>
              <a:rPr lang="en-US" sz="2400" dirty="0">
                <a:latin typeface="Candara" panose="020E0502030303020204" pitchFamily="34" charset="0"/>
              </a:rPr>
              <a:t>Ask friends, teachers, parents, guardians, and family for motivation and guidance! </a:t>
            </a:r>
          </a:p>
        </p:txBody>
      </p:sp>
    </p:spTree>
    <p:extLst>
      <p:ext uri="{BB962C8B-B14F-4D97-AF65-F5344CB8AC3E}">
        <p14:creationId xmlns:p14="http://schemas.microsoft.com/office/powerpoint/2010/main" val="139371256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6" name="Picture 4" descr="http://westbatonrougemuseum.com/home/wp-content/uploads/2016/09/header.png">
            <a:extLst>
              <a:ext uri="{FF2B5EF4-FFF2-40B4-BE49-F238E27FC236}">
                <a16:creationId xmlns:a16="http://schemas.microsoft.com/office/drawing/2014/main" id="{731C071C-66B5-405E-AFE7-4C27A68DA3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555399"/>
            <a:ext cx="10929788" cy="136622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6E80315-45BF-4E60-A530-6093038E2A26}"/>
              </a:ext>
            </a:extLst>
          </p:cNvPr>
          <p:cNvSpPr>
            <a:spLocks noGrp="1"/>
          </p:cNvSpPr>
          <p:nvPr>
            <p:ph type="body" idx="1"/>
          </p:nvPr>
        </p:nvSpPr>
        <p:spPr>
          <a:xfrm>
            <a:off x="2815510" y="5471966"/>
            <a:ext cx="6801612" cy="536125"/>
          </a:xfrm>
        </p:spPr>
        <p:txBody>
          <a:bodyPr vert="horz" lIns="91440" tIns="45720" rIns="91440" bIns="45720" rtlCol="0">
            <a:normAutofit/>
          </a:bodyPr>
          <a:lstStyle/>
          <a:p>
            <a:pPr algn="ctr"/>
            <a:r>
              <a:rPr lang="en-US" sz="1800" kern="1200" dirty="0">
                <a:solidFill>
                  <a:srgbClr val="FFFFFF"/>
                </a:solidFill>
                <a:latin typeface="Candara" panose="020E0502030303020204" pitchFamily="34" charset="0"/>
              </a:rPr>
              <a:t>Contact us with questions! Happy to </a:t>
            </a:r>
            <a:r>
              <a:rPr lang="en-US" sz="1800" kern="1200">
                <a:solidFill>
                  <a:srgbClr val="FFFFFF"/>
                </a:solidFill>
                <a:latin typeface="Candara" panose="020E0502030303020204" pitchFamily="34" charset="0"/>
              </a:rPr>
              <a:t>help!</a:t>
            </a:r>
          </a:p>
          <a:p>
            <a:pPr algn="ctr"/>
            <a:endParaRPr lang="en-US" sz="1800" kern="1200" dirty="0">
              <a:solidFill>
                <a:srgbClr val="FFFFFF"/>
              </a:solidFill>
              <a:latin typeface="Candara" panose="020E0502030303020204" pitchFamily="34" charset="0"/>
            </a:endParaRPr>
          </a:p>
        </p:txBody>
      </p:sp>
    </p:spTree>
    <p:extLst>
      <p:ext uri="{BB962C8B-B14F-4D97-AF65-F5344CB8AC3E}">
        <p14:creationId xmlns:p14="http://schemas.microsoft.com/office/powerpoint/2010/main" val="234134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9D047-8C4A-4243-BA7F-A6895A9F846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latin typeface="Bahnschrift SemiBold" panose="020B0502040204020203" pitchFamily="34" charset="0"/>
              </a:rPr>
              <a:t>#1 Rule!</a:t>
            </a:r>
          </a:p>
        </p:txBody>
      </p:sp>
      <p:sp>
        <p:nvSpPr>
          <p:cNvPr id="3" name="Content Placeholder 2">
            <a:extLst>
              <a:ext uri="{FF2B5EF4-FFF2-40B4-BE49-F238E27FC236}">
                <a16:creationId xmlns:a16="http://schemas.microsoft.com/office/drawing/2014/main" id="{0B5856FA-AA65-4195-957F-B8ED7D51E7EF}"/>
              </a:ext>
            </a:extLst>
          </p:cNvPr>
          <p:cNvSpPr>
            <a:spLocks noGrp="1"/>
          </p:cNvSpPr>
          <p:nvPr>
            <p:ph idx="1"/>
          </p:nvPr>
        </p:nvSpPr>
        <p:spPr>
          <a:xfrm>
            <a:off x="643468" y="2638044"/>
            <a:ext cx="3363974" cy="3415622"/>
          </a:xfrm>
        </p:spPr>
        <p:txBody>
          <a:bodyPr>
            <a:normAutofit/>
          </a:bodyPr>
          <a:lstStyle/>
          <a:p>
            <a:r>
              <a:rPr lang="en-US" sz="2000" dirty="0">
                <a:solidFill>
                  <a:schemeClr val="bg1"/>
                </a:solidFill>
                <a:latin typeface="Candara" panose="020E0502030303020204" pitchFamily="34" charset="0"/>
              </a:rPr>
              <a:t>Stay organized!</a:t>
            </a:r>
          </a:p>
          <a:p>
            <a:r>
              <a:rPr lang="en-US" sz="2000" dirty="0">
                <a:solidFill>
                  <a:schemeClr val="bg1"/>
                </a:solidFill>
                <a:latin typeface="Candara" panose="020E0502030303020204" pitchFamily="34" charset="0"/>
              </a:rPr>
              <a:t>Gather notebooks, binders, highlights, </a:t>
            </a:r>
            <a:r>
              <a:rPr lang="en-US" sz="2000" dirty="0" err="1">
                <a:solidFill>
                  <a:schemeClr val="bg1"/>
                </a:solidFill>
                <a:latin typeface="Candara" panose="020E0502030303020204" pitchFamily="34" charset="0"/>
              </a:rPr>
              <a:t>ect</a:t>
            </a:r>
            <a:r>
              <a:rPr lang="en-US" sz="2000" dirty="0">
                <a:solidFill>
                  <a:schemeClr val="bg1"/>
                </a:solidFill>
                <a:latin typeface="Candara" panose="020E0502030303020204" pitchFamily="34" charset="0"/>
              </a:rPr>
              <a:t>. </a:t>
            </a:r>
          </a:p>
          <a:p>
            <a:r>
              <a:rPr lang="en-US" sz="2000" dirty="0">
                <a:solidFill>
                  <a:schemeClr val="bg1"/>
                </a:solidFill>
                <a:latin typeface="Candara" panose="020E0502030303020204" pitchFamily="34" charset="0"/>
              </a:rPr>
              <a:t>Use Source Sheets to keep track of everything!</a:t>
            </a:r>
          </a:p>
        </p:txBody>
      </p:sp>
      <p:pic>
        <p:nvPicPr>
          <p:cNvPr id="6" name="Picture 5">
            <a:extLst>
              <a:ext uri="{FF2B5EF4-FFF2-40B4-BE49-F238E27FC236}">
                <a16:creationId xmlns:a16="http://schemas.microsoft.com/office/drawing/2014/main" id="{2B0725BE-FB09-4A28-89CA-57A89F29D7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3525" y="643467"/>
            <a:ext cx="4639245" cy="5410199"/>
          </a:xfrm>
          <a:prstGeom prst="rect">
            <a:avLst/>
          </a:prstGeom>
        </p:spPr>
      </p:pic>
    </p:spTree>
    <p:extLst>
      <p:ext uri="{BB962C8B-B14F-4D97-AF65-F5344CB8AC3E}">
        <p14:creationId xmlns:p14="http://schemas.microsoft.com/office/powerpoint/2010/main" val="41386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4156-1B3B-4557-9297-5FEB37AEB2D9}"/>
              </a:ext>
            </a:extLst>
          </p:cNvPr>
          <p:cNvSpPr>
            <a:spLocks noGrp="1"/>
          </p:cNvSpPr>
          <p:nvPr>
            <p:ph type="title"/>
          </p:nvPr>
        </p:nvSpPr>
        <p:spPr/>
        <p:txBody>
          <a:bodyPr/>
          <a:lstStyle/>
          <a:p>
            <a:r>
              <a:rPr lang="en-US" dirty="0">
                <a:latin typeface="Bahnschrift SemiBold" panose="020B0502040204020203" pitchFamily="34" charset="0"/>
              </a:rPr>
              <a:t>Topic Selection </a:t>
            </a:r>
            <a:r>
              <a:rPr lang="en-US" dirty="0"/>
              <a:t>	</a:t>
            </a:r>
          </a:p>
        </p:txBody>
      </p:sp>
      <p:sp>
        <p:nvSpPr>
          <p:cNvPr id="3" name="Content Placeholder 2">
            <a:extLst>
              <a:ext uri="{FF2B5EF4-FFF2-40B4-BE49-F238E27FC236}">
                <a16:creationId xmlns:a16="http://schemas.microsoft.com/office/drawing/2014/main" id="{B5EA16DE-375D-41F2-A086-8A798FDEB7E1}"/>
              </a:ext>
            </a:extLst>
          </p:cNvPr>
          <p:cNvSpPr>
            <a:spLocks noGrp="1"/>
          </p:cNvSpPr>
          <p:nvPr>
            <p:ph idx="1"/>
          </p:nvPr>
        </p:nvSpPr>
        <p:spPr/>
        <p:txBody>
          <a:bodyPr/>
          <a:lstStyle/>
          <a:p>
            <a:r>
              <a:rPr lang="en-US" dirty="0">
                <a:latin typeface="Candara" panose="020E0502030303020204" pitchFamily="34" charset="0"/>
              </a:rPr>
              <a:t>Follow your interests</a:t>
            </a:r>
          </a:p>
          <a:p>
            <a:r>
              <a:rPr lang="en-US" dirty="0">
                <a:latin typeface="Candara" panose="020E0502030303020204" pitchFamily="34" charset="0"/>
              </a:rPr>
              <a:t>Explore the broad background of your time period and context</a:t>
            </a:r>
          </a:p>
          <a:p>
            <a:r>
              <a:rPr lang="en-US" dirty="0">
                <a:latin typeface="Candara" panose="020E0502030303020204" pitchFamily="34" charset="0"/>
              </a:rPr>
              <a:t>Explore how your topic relates to the theme</a:t>
            </a:r>
          </a:p>
          <a:p>
            <a:pPr marL="0" indent="0">
              <a:buNone/>
            </a:pPr>
            <a:endParaRPr lang="en-US" dirty="0">
              <a:latin typeface="Candara" panose="020E0502030303020204" pitchFamily="34" charset="0"/>
            </a:endParaRPr>
          </a:p>
        </p:txBody>
      </p:sp>
      <p:graphicFrame>
        <p:nvGraphicFramePr>
          <p:cNvPr id="4" name="Diagram 3">
            <a:extLst>
              <a:ext uri="{FF2B5EF4-FFF2-40B4-BE49-F238E27FC236}">
                <a16:creationId xmlns:a16="http://schemas.microsoft.com/office/drawing/2014/main" id="{A870A0FA-37C3-4441-A3B6-FB5222C741B9}"/>
              </a:ext>
            </a:extLst>
          </p:cNvPr>
          <p:cNvGraphicFramePr/>
          <p:nvPr>
            <p:extLst>
              <p:ext uri="{D42A27DB-BD31-4B8C-83A1-F6EECF244321}">
                <p14:modId xmlns:p14="http://schemas.microsoft.com/office/powerpoint/2010/main" val="402724862"/>
              </p:ext>
            </p:extLst>
          </p:nvPr>
        </p:nvGraphicFramePr>
        <p:xfrm>
          <a:off x="1928483" y="238168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57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www.washingtonpost.com/resizer/UysddGs73-ce1s0NUyFGZXvm2Mw=/1484x0/arc-anglerfish-washpost-prod-washpost.s3.amazonaws.com/public/KQQW43EXZ4I6PAXE6EDW63LBKI.jpg">
            <a:extLst>
              <a:ext uri="{FF2B5EF4-FFF2-40B4-BE49-F238E27FC236}">
                <a16:creationId xmlns:a16="http://schemas.microsoft.com/office/drawing/2014/main" id="{81874EBB-33B7-493C-A7B5-89CB3E959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66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78338CF-2488-4CE5-8074-3468BFB90D6B}"/>
              </a:ext>
            </a:extLst>
          </p:cNvPr>
          <p:cNvSpPr>
            <a:spLocks noGrp="1"/>
          </p:cNvSpPr>
          <p:nvPr>
            <p:ph type="title"/>
          </p:nvPr>
        </p:nvSpPr>
        <p:spPr>
          <a:xfrm>
            <a:off x="709448" y="1913950"/>
            <a:ext cx="4204137" cy="1342754"/>
          </a:xfrm>
        </p:spPr>
        <p:txBody>
          <a:bodyPr>
            <a:normAutofit/>
          </a:bodyPr>
          <a:lstStyle/>
          <a:p>
            <a:pPr algn="ctr"/>
            <a:r>
              <a:rPr lang="en-US" sz="3600">
                <a:latin typeface="Bahnschrift SemiBold" panose="020B0502040204020203" pitchFamily="34" charset="0"/>
              </a:rPr>
              <a:t>Research Question(s)</a:t>
            </a:r>
            <a:r>
              <a:rPr lang="en-US" sz="3600"/>
              <a:t>	</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6EDF56-D7C1-427E-9500-CCC4E917ECAA}"/>
              </a:ext>
            </a:extLst>
          </p:cNvPr>
          <p:cNvSpPr>
            <a:spLocks noGrp="1"/>
          </p:cNvSpPr>
          <p:nvPr>
            <p:ph idx="1"/>
          </p:nvPr>
        </p:nvSpPr>
        <p:spPr>
          <a:xfrm>
            <a:off x="316605" y="3337139"/>
            <a:ext cx="4876312" cy="2700273"/>
          </a:xfrm>
        </p:spPr>
        <p:txBody>
          <a:bodyPr anchor="ctr">
            <a:normAutofit/>
          </a:bodyPr>
          <a:lstStyle/>
          <a:p>
            <a:r>
              <a:rPr lang="en-US" sz="1600" dirty="0">
                <a:latin typeface="Candara" panose="020E0502030303020204" pitchFamily="34" charset="0"/>
              </a:rPr>
              <a:t>Let your research be guided by a research question</a:t>
            </a:r>
          </a:p>
          <a:p>
            <a:r>
              <a:rPr lang="en-US" sz="1600" dirty="0">
                <a:latin typeface="Candara" panose="020E0502030303020204" pitchFamily="34" charset="0"/>
              </a:rPr>
              <a:t>How did anti-war activism during Vietnam influence American culture? </a:t>
            </a:r>
          </a:p>
          <a:p>
            <a:r>
              <a:rPr lang="en-US" sz="1600" dirty="0">
                <a:latin typeface="Candara" panose="020E0502030303020204" pitchFamily="34" charset="0"/>
              </a:rPr>
              <a:t>Why is blues music important in West Baton Rouge Parish’s history?</a:t>
            </a:r>
          </a:p>
          <a:p>
            <a:pPr marL="0" indent="0">
              <a:buNone/>
            </a:pPr>
            <a:endParaRPr lang="en-US" sz="1600" b="1" dirty="0">
              <a:solidFill>
                <a:srgbClr val="FF0000"/>
              </a:solidFill>
              <a:latin typeface="Candara" panose="020E0502030303020204" pitchFamily="34" charset="0"/>
            </a:endParaRPr>
          </a:p>
          <a:p>
            <a:pPr marL="0" indent="0" algn="ctr">
              <a:buNone/>
            </a:pPr>
            <a:r>
              <a:rPr lang="en-US" sz="1800" b="1" dirty="0">
                <a:solidFill>
                  <a:srgbClr val="FF0000"/>
                </a:solidFill>
                <a:latin typeface="Candara" panose="020E0502030303020204" pitchFamily="34" charset="0"/>
              </a:rPr>
              <a:t>Ask “How” and “Why” questions!</a:t>
            </a:r>
          </a:p>
        </p:txBody>
      </p:sp>
    </p:spTree>
    <p:extLst>
      <p:ext uri="{BB962C8B-B14F-4D97-AF65-F5344CB8AC3E}">
        <p14:creationId xmlns:p14="http://schemas.microsoft.com/office/powerpoint/2010/main" val="247884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D55E-9FA0-4CD6-8F71-5DDF5A03C775}"/>
              </a:ext>
            </a:extLst>
          </p:cNvPr>
          <p:cNvSpPr>
            <a:spLocks noGrp="1"/>
          </p:cNvSpPr>
          <p:nvPr>
            <p:ph type="title"/>
          </p:nvPr>
        </p:nvSpPr>
        <p:spPr/>
        <p:txBody>
          <a:bodyPr>
            <a:normAutofit/>
          </a:bodyPr>
          <a:lstStyle/>
          <a:p>
            <a:r>
              <a:rPr lang="en-US" sz="4800" dirty="0">
                <a:latin typeface="Bahnschrift SemiBold" panose="020B0502040204020203" pitchFamily="34" charset="0"/>
              </a:rPr>
              <a:t>Titles</a:t>
            </a:r>
          </a:p>
        </p:txBody>
      </p:sp>
      <p:sp>
        <p:nvSpPr>
          <p:cNvPr id="3" name="Content Placeholder 2">
            <a:extLst>
              <a:ext uri="{FF2B5EF4-FFF2-40B4-BE49-F238E27FC236}">
                <a16:creationId xmlns:a16="http://schemas.microsoft.com/office/drawing/2014/main" id="{63E51F4F-0375-45C0-B0D6-8CA0F2824E66}"/>
              </a:ext>
            </a:extLst>
          </p:cNvPr>
          <p:cNvSpPr>
            <a:spLocks noGrp="1"/>
          </p:cNvSpPr>
          <p:nvPr>
            <p:ph idx="1"/>
          </p:nvPr>
        </p:nvSpPr>
        <p:spPr/>
        <p:txBody>
          <a:bodyPr>
            <a:normAutofit lnSpcReduction="10000"/>
          </a:bodyPr>
          <a:lstStyle/>
          <a:p>
            <a:r>
              <a:rPr lang="en-US" dirty="0">
                <a:latin typeface="Candara" panose="020E0502030303020204" pitchFamily="34" charset="0"/>
              </a:rPr>
              <a:t>After you narrow down your topic, come up with a title that connects with the theme! </a:t>
            </a:r>
          </a:p>
          <a:p>
            <a:r>
              <a:rPr lang="en-US" dirty="0">
                <a:latin typeface="Candara" panose="020E0502030303020204" pitchFamily="34" charset="0"/>
              </a:rPr>
              <a:t>Some of last year’s winning titles (Theme was Conflict and Compromise):</a:t>
            </a:r>
          </a:p>
          <a:p>
            <a:pPr marL="0" indent="0">
              <a:buNone/>
            </a:pPr>
            <a:endParaRPr lang="en-US" b="1" dirty="0">
              <a:solidFill>
                <a:schemeClr val="accent1"/>
              </a:solidFill>
              <a:latin typeface="Candara" panose="020E0502030303020204" pitchFamily="34" charset="0"/>
            </a:endParaRPr>
          </a:p>
          <a:p>
            <a:r>
              <a:rPr lang="en-US" b="1" dirty="0">
                <a:solidFill>
                  <a:schemeClr val="accent1"/>
                </a:solidFill>
                <a:latin typeface="Candara" panose="020E0502030303020204" pitchFamily="34" charset="0"/>
              </a:rPr>
              <a:t>The Triangle Shirtwaist Factory: Fiery Conflict Sparks Compromise</a:t>
            </a:r>
          </a:p>
          <a:p>
            <a:r>
              <a:rPr lang="en-US" b="1" dirty="0">
                <a:solidFill>
                  <a:srgbClr val="EF3E42"/>
                </a:solidFill>
                <a:latin typeface="Candara" panose="020E0502030303020204" pitchFamily="34" charset="0"/>
              </a:rPr>
              <a:t>A Splash in History: The Conflict and Compromise of the Indus Waters Treaty</a:t>
            </a:r>
          </a:p>
          <a:p>
            <a:r>
              <a:rPr lang="en-US" b="1" dirty="0">
                <a:solidFill>
                  <a:schemeClr val="accent6"/>
                </a:solidFill>
                <a:latin typeface="Candara" panose="020E0502030303020204" pitchFamily="34" charset="0"/>
              </a:rPr>
              <a:t>Great Lakes Great Legacy?: The Compromise of the Great Lakes Water Quality Agreement</a:t>
            </a:r>
          </a:p>
          <a:p>
            <a:pPr marL="0" indent="0">
              <a:buNone/>
            </a:pPr>
            <a:endParaRPr lang="en-US" b="1" dirty="0">
              <a:solidFill>
                <a:schemeClr val="accent1"/>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899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CB49-E471-4491-A11B-19CEA881E3AC}"/>
              </a:ext>
            </a:extLst>
          </p:cNvPr>
          <p:cNvSpPr>
            <a:spLocks noGrp="1"/>
          </p:cNvSpPr>
          <p:nvPr>
            <p:ph type="title"/>
          </p:nvPr>
        </p:nvSpPr>
        <p:spPr/>
        <p:txBody>
          <a:bodyPr/>
          <a:lstStyle/>
          <a:p>
            <a:r>
              <a:rPr lang="en-US" dirty="0">
                <a:latin typeface="Bahnschrift SemiBold" panose="020B0502040204020203" pitchFamily="34" charset="0"/>
              </a:rPr>
              <a:t>Sources </a:t>
            </a:r>
          </a:p>
        </p:txBody>
      </p:sp>
      <p:sp>
        <p:nvSpPr>
          <p:cNvPr id="3" name="Text Placeholder 2">
            <a:extLst>
              <a:ext uri="{FF2B5EF4-FFF2-40B4-BE49-F238E27FC236}">
                <a16:creationId xmlns:a16="http://schemas.microsoft.com/office/drawing/2014/main" id="{8B68724F-D2A4-42D2-BB79-7212B27A971F}"/>
              </a:ext>
            </a:extLst>
          </p:cNvPr>
          <p:cNvSpPr>
            <a:spLocks noGrp="1"/>
          </p:cNvSpPr>
          <p:nvPr>
            <p:ph type="body" idx="1"/>
          </p:nvPr>
        </p:nvSpPr>
        <p:spPr/>
        <p:txBody>
          <a:bodyPr/>
          <a:lstStyle/>
          <a:p>
            <a:r>
              <a:rPr lang="en-US" dirty="0">
                <a:latin typeface="Bahnschrift SemiBold" panose="020B0502040204020203" pitchFamily="34" charset="0"/>
              </a:rPr>
              <a:t>Primary </a:t>
            </a:r>
          </a:p>
        </p:txBody>
      </p:sp>
      <p:sp>
        <p:nvSpPr>
          <p:cNvPr id="4" name="Content Placeholder 3">
            <a:extLst>
              <a:ext uri="{FF2B5EF4-FFF2-40B4-BE49-F238E27FC236}">
                <a16:creationId xmlns:a16="http://schemas.microsoft.com/office/drawing/2014/main" id="{4F318148-12FD-4E00-B299-50253DA24523}"/>
              </a:ext>
            </a:extLst>
          </p:cNvPr>
          <p:cNvSpPr>
            <a:spLocks noGrp="1"/>
          </p:cNvSpPr>
          <p:nvPr>
            <p:ph sz="half" idx="2"/>
          </p:nvPr>
        </p:nvSpPr>
        <p:spPr/>
        <p:txBody>
          <a:bodyPr/>
          <a:lstStyle/>
          <a:p>
            <a:r>
              <a:rPr lang="en-US" dirty="0">
                <a:latin typeface="Candara" panose="020E0502030303020204" pitchFamily="34" charset="0"/>
              </a:rPr>
              <a:t>“A piece of information about a historical event or period in which the creator of the source was an </a:t>
            </a:r>
            <a:r>
              <a:rPr lang="en-US" b="1" u="sng" dirty="0">
                <a:solidFill>
                  <a:srgbClr val="EF3E42"/>
                </a:solidFill>
                <a:latin typeface="Candara" panose="020E0502030303020204" pitchFamily="34" charset="0"/>
              </a:rPr>
              <a:t>actual participant </a:t>
            </a:r>
            <a:r>
              <a:rPr lang="en-US" dirty="0">
                <a:latin typeface="Candara" panose="020E0502030303020204" pitchFamily="34" charset="0"/>
              </a:rPr>
              <a:t>in or a contemporary of a historical moment.”</a:t>
            </a:r>
          </a:p>
        </p:txBody>
      </p:sp>
      <p:sp>
        <p:nvSpPr>
          <p:cNvPr id="5" name="Text Placeholder 4">
            <a:extLst>
              <a:ext uri="{FF2B5EF4-FFF2-40B4-BE49-F238E27FC236}">
                <a16:creationId xmlns:a16="http://schemas.microsoft.com/office/drawing/2014/main" id="{196D2BD8-07A6-4F1E-87E1-F7198B1CDA94}"/>
              </a:ext>
            </a:extLst>
          </p:cNvPr>
          <p:cNvSpPr>
            <a:spLocks noGrp="1"/>
          </p:cNvSpPr>
          <p:nvPr>
            <p:ph type="body" sz="quarter" idx="3"/>
          </p:nvPr>
        </p:nvSpPr>
        <p:spPr/>
        <p:txBody>
          <a:bodyPr/>
          <a:lstStyle/>
          <a:p>
            <a:r>
              <a:rPr lang="en-US" dirty="0">
                <a:latin typeface="Bahnschrift SemiBold" panose="020B0502040204020203" pitchFamily="34" charset="0"/>
              </a:rPr>
              <a:t>Secondary </a:t>
            </a:r>
          </a:p>
        </p:txBody>
      </p:sp>
      <p:sp>
        <p:nvSpPr>
          <p:cNvPr id="6" name="Content Placeholder 5">
            <a:extLst>
              <a:ext uri="{FF2B5EF4-FFF2-40B4-BE49-F238E27FC236}">
                <a16:creationId xmlns:a16="http://schemas.microsoft.com/office/drawing/2014/main" id="{40AF887D-0770-42EB-8261-6869FB1252D5}"/>
              </a:ext>
            </a:extLst>
          </p:cNvPr>
          <p:cNvSpPr>
            <a:spLocks noGrp="1"/>
          </p:cNvSpPr>
          <p:nvPr>
            <p:ph sz="quarter" idx="4"/>
          </p:nvPr>
        </p:nvSpPr>
        <p:spPr/>
        <p:txBody>
          <a:bodyPr/>
          <a:lstStyle/>
          <a:p>
            <a:r>
              <a:rPr lang="en-US" dirty="0">
                <a:latin typeface="Candara" panose="020E0502030303020204" pitchFamily="34" charset="0"/>
              </a:rPr>
              <a:t>“A source that was </a:t>
            </a:r>
            <a:r>
              <a:rPr lang="en-US" b="1" u="sng" dirty="0">
                <a:solidFill>
                  <a:srgbClr val="EF3E42"/>
                </a:solidFill>
                <a:latin typeface="Candara" panose="020E0502030303020204" pitchFamily="34" charset="0"/>
              </a:rPr>
              <a:t>not created first-hand </a:t>
            </a:r>
            <a:r>
              <a:rPr lang="en-US" dirty="0">
                <a:latin typeface="Candara" panose="020E0502030303020204" pitchFamily="34" charset="0"/>
              </a:rPr>
              <a:t>by someone who participated in the historical era. Secondary sources are usually created by historians, but based on the historian’s reading of primary sources.”</a:t>
            </a:r>
          </a:p>
        </p:txBody>
      </p:sp>
    </p:spTree>
    <p:extLst>
      <p:ext uri="{BB962C8B-B14F-4D97-AF65-F5344CB8AC3E}">
        <p14:creationId xmlns:p14="http://schemas.microsoft.com/office/powerpoint/2010/main" val="16441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ocument&#10;&#10;Description automatically generated">
            <a:extLst>
              <a:ext uri="{FF2B5EF4-FFF2-40B4-BE49-F238E27FC236}">
                <a16:creationId xmlns:a16="http://schemas.microsoft.com/office/drawing/2014/main" id="{CCF36269-5568-43A0-90A7-2E8E2EC7DA39}"/>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C636931-05D4-4E9E-8EC1-A1E0E25C4D4D}"/>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latin typeface="Bahnschrift SemiBold" panose="020B0502040204020203" pitchFamily="34" charset="0"/>
              </a:rPr>
              <a:t>Primary Sources</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659137-1400-4F69-B30A-67E0454AC0F0}"/>
              </a:ext>
            </a:extLst>
          </p:cNvPr>
          <p:cNvSpPr>
            <a:spLocks noGrp="1"/>
          </p:cNvSpPr>
          <p:nvPr>
            <p:ph idx="1"/>
          </p:nvPr>
        </p:nvSpPr>
        <p:spPr>
          <a:xfrm>
            <a:off x="5155379" y="1065862"/>
            <a:ext cx="5744685" cy="4726276"/>
          </a:xfrm>
        </p:spPr>
        <p:txBody>
          <a:bodyPr anchor="ctr">
            <a:normAutofit/>
          </a:bodyPr>
          <a:lstStyle/>
          <a:p>
            <a:r>
              <a:rPr lang="en-US" sz="2000">
                <a:solidFill>
                  <a:srgbClr val="FFFFFF"/>
                </a:solidFill>
                <a:latin typeface="Candara" panose="020E0502030303020204" pitchFamily="34" charset="0"/>
              </a:rPr>
              <a:t>Explore peoples’ </a:t>
            </a:r>
            <a:r>
              <a:rPr lang="en-US" sz="2000" dirty="0">
                <a:solidFill>
                  <a:srgbClr val="FFFFFF"/>
                </a:solidFill>
                <a:latin typeface="Candara" panose="020E0502030303020204" pitchFamily="34" charset="0"/>
              </a:rPr>
              <a:t>experiences in that time period without biases of modern era</a:t>
            </a:r>
          </a:p>
          <a:p>
            <a:r>
              <a:rPr lang="en-US" sz="2000" dirty="0">
                <a:solidFill>
                  <a:srgbClr val="FFFFFF"/>
                </a:solidFill>
                <a:latin typeface="Candara" panose="020E0502030303020204" pitchFamily="34" charset="0"/>
              </a:rPr>
              <a:t>Unique perspectives </a:t>
            </a:r>
          </a:p>
          <a:p>
            <a:r>
              <a:rPr lang="en-US" sz="2000" dirty="0">
                <a:solidFill>
                  <a:srgbClr val="FFFFFF"/>
                </a:solidFill>
                <a:latin typeface="Candara" panose="020E0502030303020204" pitchFamily="34" charset="0"/>
              </a:rPr>
              <a:t>Examples:</a:t>
            </a:r>
          </a:p>
          <a:p>
            <a:pPr lvl="1"/>
            <a:r>
              <a:rPr lang="en-US" sz="2000" dirty="0">
                <a:solidFill>
                  <a:srgbClr val="FFFFFF"/>
                </a:solidFill>
                <a:latin typeface="Candara" panose="020E0502030303020204" pitchFamily="34" charset="0"/>
              </a:rPr>
              <a:t>Old letter written by family member</a:t>
            </a:r>
          </a:p>
          <a:p>
            <a:pPr lvl="1"/>
            <a:r>
              <a:rPr lang="en-US" sz="2000" dirty="0">
                <a:solidFill>
                  <a:srgbClr val="FFFFFF"/>
                </a:solidFill>
                <a:latin typeface="Candara" panose="020E0502030303020204" pitchFamily="34" charset="0"/>
              </a:rPr>
              <a:t>Speech by George Washington</a:t>
            </a:r>
          </a:p>
          <a:p>
            <a:pPr lvl="1"/>
            <a:r>
              <a:rPr lang="en-US" sz="2000" dirty="0">
                <a:solidFill>
                  <a:srgbClr val="FFFFFF"/>
                </a:solidFill>
                <a:latin typeface="Candara" panose="020E0502030303020204" pitchFamily="34" charset="0"/>
              </a:rPr>
              <a:t> WWII photograph  </a:t>
            </a:r>
          </a:p>
        </p:txBody>
      </p:sp>
    </p:spTree>
    <p:extLst>
      <p:ext uri="{BB962C8B-B14F-4D97-AF65-F5344CB8AC3E}">
        <p14:creationId xmlns:p14="http://schemas.microsoft.com/office/powerpoint/2010/main" val="309331165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om with a book shelf filled with books&#10;&#10;Description automatically generated">
            <a:extLst>
              <a:ext uri="{FF2B5EF4-FFF2-40B4-BE49-F238E27FC236}">
                <a16:creationId xmlns:a16="http://schemas.microsoft.com/office/drawing/2014/main" id="{DEA3187A-4FAD-4251-8569-4E12BF0E97CD}"/>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987" b="7744"/>
          <a:stretch/>
        </p:blipFill>
        <p:spPr>
          <a:xfrm>
            <a:off x="20" y="10"/>
            <a:ext cx="12191980" cy="6857990"/>
          </a:xfrm>
          <a:prstGeom prst="rect">
            <a:avLst/>
          </a:prstGeom>
        </p:spPr>
      </p:pic>
      <p:sp>
        <p:nvSpPr>
          <p:cNvPr id="2" name="Title 1">
            <a:extLst>
              <a:ext uri="{FF2B5EF4-FFF2-40B4-BE49-F238E27FC236}">
                <a16:creationId xmlns:a16="http://schemas.microsoft.com/office/drawing/2014/main" id="{F6F92656-AFC3-4965-933C-74F60587C724}"/>
              </a:ext>
            </a:extLst>
          </p:cNvPr>
          <p:cNvSpPr>
            <a:spLocks noGrp="1"/>
          </p:cNvSpPr>
          <p:nvPr>
            <p:ph type="title"/>
          </p:nvPr>
        </p:nvSpPr>
        <p:spPr>
          <a:xfrm>
            <a:off x="838200" y="365125"/>
            <a:ext cx="10515600" cy="1325563"/>
          </a:xfrm>
        </p:spPr>
        <p:txBody>
          <a:bodyPr>
            <a:normAutofit/>
          </a:bodyPr>
          <a:lstStyle/>
          <a:p>
            <a:r>
              <a:rPr lang="en-US" dirty="0">
                <a:solidFill>
                  <a:srgbClr val="FFFFFF"/>
                </a:solidFill>
                <a:latin typeface="Bahnschrift SemiBold" panose="020B0502040204020203" pitchFamily="34" charset="0"/>
              </a:rPr>
              <a:t>Secondary Sources </a:t>
            </a:r>
          </a:p>
        </p:txBody>
      </p:sp>
      <p:sp>
        <p:nvSpPr>
          <p:cNvPr id="3" name="Content Placeholder 2">
            <a:extLst>
              <a:ext uri="{FF2B5EF4-FFF2-40B4-BE49-F238E27FC236}">
                <a16:creationId xmlns:a16="http://schemas.microsoft.com/office/drawing/2014/main" id="{8489B5CB-C168-48BD-AFD8-E22D34642107}"/>
              </a:ext>
            </a:extLst>
          </p:cNvPr>
          <p:cNvSpPr>
            <a:spLocks noGrp="1"/>
          </p:cNvSpPr>
          <p:nvPr>
            <p:ph idx="1"/>
          </p:nvPr>
        </p:nvSpPr>
        <p:spPr>
          <a:xfrm>
            <a:off x="838200" y="1825625"/>
            <a:ext cx="10515600" cy="4351338"/>
          </a:xfrm>
        </p:spPr>
        <p:txBody>
          <a:bodyPr>
            <a:normAutofit/>
          </a:bodyPr>
          <a:lstStyle/>
          <a:p>
            <a:r>
              <a:rPr lang="en-US" dirty="0">
                <a:solidFill>
                  <a:srgbClr val="FFFFFF"/>
                </a:solidFill>
                <a:latin typeface="Candara" panose="020E0502030303020204" pitchFamily="34" charset="0"/>
              </a:rPr>
              <a:t>Allow for contextualization and understanding the big picture</a:t>
            </a:r>
          </a:p>
          <a:p>
            <a:r>
              <a:rPr lang="en-US" dirty="0">
                <a:solidFill>
                  <a:srgbClr val="FFFFFF"/>
                </a:solidFill>
                <a:latin typeface="Candara" panose="020E0502030303020204" pitchFamily="34" charset="0"/>
              </a:rPr>
              <a:t>Clarification of facts and information</a:t>
            </a:r>
          </a:p>
          <a:p>
            <a:r>
              <a:rPr lang="en-US" dirty="0">
                <a:solidFill>
                  <a:srgbClr val="FFFFFF"/>
                </a:solidFill>
                <a:latin typeface="Candara" panose="020E0502030303020204" pitchFamily="34" charset="0"/>
              </a:rPr>
              <a:t>Lead you to other sources</a:t>
            </a:r>
          </a:p>
          <a:p>
            <a:r>
              <a:rPr lang="en-US" dirty="0">
                <a:solidFill>
                  <a:srgbClr val="FFFFFF"/>
                </a:solidFill>
                <a:latin typeface="Candara" panose="020E0502030303020204" pitchFamily="34" charset="0"/>
              </a:rPr>
              <a:t>Examples:</a:t>
            </a:r>
          </a:p>
          <a:p>
            <a:pPr lvl="1"/>
            <a:r>
              <a:rPr lang="en-US" dirty="0">
                <a:solidFill>
                  <a:srgbClr val="FFFFFF"/>
                </a:solidFill>
                <a:latin typeface="Candara" panose="020E0502030303020204" pitchFamily="34" charset="0"/>
              </a:rPr>
              <a:t>Biography of Eleanor Roosevelt</a:t>
            </a:r>
          </a:p>
          <a:p>
            <a:pPr lvl="1"/>
            <a:r>
              <a:rPr lang="en-US" dirty="0">
                <a:solidFill>
                  <a:srgbClr val="FFFFFF"/>
                </a:solidFill>
                <a:latin typeface="Candara" panose="020E0502030303020204" pitchFamily="34" charset="0"/>
              </a:rPr>
              <a:t>Article about Black Death Plaque</a:t>
            </a:r>
          </a:p>
          <a:p>
            <a:pPr lvl="1"/>
            <a:r>
              <a:rPr lang="en-US" dirty="0">
                <a:solidFill>
                  <a:srgbClr val="FFFFFF"/>
                </a:solidFill>
                <a:latin typeface="Candara" panose="020E0502030303020204" pitchFamily="34" charset="0"/>
              </a:rPr>
              <a:t>Interview of university professor about Native American culture</a:t>
            </a:r>
          </a:p>
          <a:p>
            <a:pPr lvl="1"/>
            <a:endParaRPr lang="en-US"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22615267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1263</Words>
  <Application>Microsoft Office PowerPoint</Application>
  <PresentationFormat>Widescreen</PresentationFormat>
  <Paragraphs>175</Paragraphs>
  <Slides>22</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Bahnschrift SemiBold</vt:lpstr>
      <vt:lpstr>Calibri</vt:lpstr>
      <vt:lpstr>Calibri Light</vt:lpstr>
      <vt:lpstr>Candara</vt:lpstr>
      <vt:lpstr>Office Theme</vt:lpstr>
      <vt:lpstr>How To Do Historical Research </vt:lpstr>
      <vt:lpstr>Research is a Process!</vt:lpstr>
      <vt:lpstr>#1 Rule!</vt:lpstr>
      <vt:lpstr>Topic Selection  </vt:lpstr>
      <vt:lpstr>Research Question(s) </vt:lpstr>
      <vt:lpstr>Titles</vt:lpstr>
      <vt:lpstr>Sources </vt:lpstr>
      <vt:lpstr>Primary Sources</vt:lpstr>
      <vt:lpstr>Secondary Sources </vt:lpstr>
      <vt:lpstr>Primary or Secondary? </vt:lpstr>
      <vt:lpstr>Using Sources!</vt:lpstr>
      <vt:lpstr>Paraphrasing, Summarizing, and Quoting, Oh My!</vt:lpstr>
      <vt:lpstr>Advance Your Research</vt:lpstr>
      <vt:lpstr>Tips</vt:lpstr>
      <vt:lpstr>Reaching out for Resources</vt:lpstr>
      <vt:lpstr>Interviewing-A Great Resource!</vt:lpstr>
      <vt:lpstr>Analysis and Contextualization </vt:lpstr>
      <vt:lpstr>PowerPoint Presentation</vt:lpstr>
      <vt:lpstr>Thesis Statement </vt:lpstr>
      <vt:lpstr>Examples of Thesis Statements</vt:lpstr>
      <vt:lpstr>Keep Going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Historical Research </dc:title>
  <dc:creator>Trepagnier, Renee M</dc:creator>
  <cp:lastModifiedBy>Trepagnier, Renee M</cp:lastModifiedBy>
  <cp:revision>1</cp:revision>
  <dcterms:created xsi:type="dcterms:W3CDTF">2019-07-23T18:29:08Z</dcterms:created>
  <dcterms:modified xsi:type="dcterms:W3CDTF">2019-07-24T15:35:11Z</dcterms:modified>
</cp:coreProperties>
</file>