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8" r:id="rId4"/>
    <p:sldId id="267" r:id="rId5"/>
    <p:sldId id="258" r:id="rId6"/>
    <p:sldId id="259" r:id="rId7"/>
    <p:sldId id="260" r:id="rId8"/>
    <p:sldId id="264"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E42"/>
    <a:srgbClr val="6FC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2C885-44A4-4F56-BB8C-BB757701F7EE}" v="732" dt="2019-07-23T18:20:48.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4523" autoAdjust="0"/>
  </p:normalViewPr>
  <p:slideViewPr>
    <p:cSldViewPr snapToGrid="0" showGuides="1">
      <p:cViewPr>
        <p:scale>
          <a:sx n="73" d="100"/>
          <a:sy n="73" d="100"/>
        </p:scale>
        <p:origin x="483" y="4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pagnier, Renee M" userId="41115fb6-f758-46c6-988a-1e78de964adb" providerId="ADAL" clId="{B092C885-44A4-4F56-BB8C-BB757701F7EE}"/>
    <pc:docChg chg="undo custSel mod addSld delSld modSld sldOrd">
      <pc:chgData name="Trepagnier, Renee M" userId="41115fb6-f758-46c6-988a-1e78de964adb" providerId="ADAL" clId="{B092C885-44A4-4F56-BB8C-BB757701F7EE}" dt="2019-07-24T15:32:57.840" v="6844" actId="20577"/>
      <pc:docMkLst>
        <pc:docMk/>
      </pc:docMkLst>
      <pc:sldChg chg="addSp delSp modSp mod setBg">
        <pc:chgData name="Trepagnier, Renee M" userId="41115fb6-f758-46c6-988a-1e78de964adb" providerId="ADAL" clId="{B092C885-44A4-4F56-BB8C-BB757701F7EE}" dt="2019-06-18T17:06:57.360" v="812" actId="2711"/>
        <pc:sldMkLst>
          <pc:docMk/>
          <pc:sldMk cId="1282710272" sldId="256"/>
        </pc:sldMkLst>
        <pc:spChg chg="mod">
          <ac:chgData name="Trepagnier, Renee M" userId="41115fb6-f758-46c6-988a-1e78de964adb" providerId="ADAL" clId="{B092C885-44A4-4F56-BB8C-BB757701F7EE}" dt="2019-06-18T17:02:02.367" v="685" actId="20577"/>
          <ac:spMkLst>
            <pc:docMk/>
            <pc:sldMk cId="1282710272" sldId="256"/>
            <ac:spMk id="2" creationId="{45FCE596-F73F-4EAF-ADC0-4BB3177F2720}"/>
          </ac:spMkLst>
        </pc:spChg>
        <pc:spChg chg="mod">
          <ac:chgData name="Trepagnier, Renee M" userId="41115fb6-f758-46c6-988a-1e78de964adb" providerId="ADAL" clId="{B092C885-44A4-4F56-BB8C-BB757701F7EE}" dt="2019-06-18T17:06:57.360" v="812" actId="2711"/>
          <ac:spMkLst>
            <pc:docMk/>
            <pc:sldMk cId="1282710272" sldId="256"/>
            <ac:spMk id="3" creationId="{508C1C48-2900-4FCD-BE13-BD5B7A758FC6}"/>
          </ac:spMkLst>
        </pc:spChg>
        <pc:spChg chg="add">
          <ac:chgData name="Trepagnier, Renee M" userId="41115fb6-f758-46c6-988a-1e78de964adb" providerId="ADAL" clId="{B092C885-44A4-4F56-BB8C-BB757701F7EE}" dt="2019-06-18T16:57:33.741" v="473" actId="26606"/>
          <ac:spMkLst>
            <pc:docMk/>
            <pc:sldMk cId="1282710272" sldId="256"/>
            <ac:spMk id="71" creationId="{AB45A142-4255-493C-8284-5D566C121B10}"/>
          </ac:spMkLst>
        </pc:spChg>
        <pc:picChg chg="add mod">
          <ac:chgData name="Trepagnier, Renee M" userId="41115fb6-f758-46c6-988a-1e78de964adb" providerId="ADAL" clId="{B092C885-44A4-4F56-BB8C-BB757701F7EE}" dt="2019-06-18T16:57:33.741" v="473" actId="26606"/>
          <ac:picMkLst>
            <pc:docMk/>
            <pc:sldMk cId="1282710272" sldId="256"/>
            <ac:picMk id="3074" creationId="{F708611F-E817-4EF6-911F-B40C0D1220F0}"/>
          </ac:picMkLst>
        </pc:picChg>
        <pc:picChg chg="add del mod">
          <ac:chgData name="Trepagnier, Renee M" userId="41115fb6-f758-46c6-988a-1e78de964adb" providerId="ADAL" clId="{B092C885-44A4-4F56-BB8C-BB757701F7EE}" dt="2019-06-18T17:01:40.763" v="611" actId="478"/>
          <ac:picMkLst>
            <pc:docMk/>
            <pc:sldMk cId="1282710272" sldId="256"/>
            <ac:picMk id="3076" creationId="{D5FB0E37-A7C0-4769-B7D3-367CE98D8FF1}"/>
          </ac:picMkLst>
        </pc:picChg>
        <pc:cxnChg chg="add">
          <ac:chgData name="Trepagnier, Renee M" userId="41115fb6-f758-46c6-988a-1e78de964adb" providerId="ADAL" clId="{B092C885-44A4-4F56-BB8C-BB757701F7EE}" dt="2019-06-18T16:57:33.741" v="473" actId="26606"/>
          <ac:cxnSpMkLst>
            <pc:docMk/>
            <pc:sldMk cId="1282710272" sldId="256"/>
            <ac:cxnSpMk id="73" creationId="{38FB9660-F42F-4313-BBC4-47C007FE484C}"/>
          </ac:cxnSpMkLst>
        </pc:cxnChg>
      </pc:sldChg>
      <pc:sldChg chg="addSp delSp modSp mod setBg setClrOvrMap modNotesTx">
        <pc:chgData name="Trepagnier, Renee M" userId="41115fb6-f758-46c6-988a-1e78de964adb" providerId="ADAL" clId="{B092C885-44A4-4F56-BB8C-BB757701F7EE}" dt="2019-06-19T15:26:04.494" v="4864" actId="20577"/>
        <pc:sldMkLst>
          <pc:docMk/>
          <pc:sldMk cId="2592863634" sldId="257"/>
        </pc:sldMkLst>
        <pc:spChg chg="mod ord">
          <ac:chgData name="Trepagnier, Renee M" userId="41115fb6-f758-46c6-988a-1e78de964adb" providerId="ADAL" clId="{B092C885-44A4-4F56-BB8C-BB757701F7EE}" dt="2019-06-18T17:10:21.398" v="859" actId="26606"/>
          <ac:spMkLst>
            <pc:docMk/>
            <pc:sldMk cId="2592863634" sldId="257"/>
            <ac:spMk id="2" creationId="{442FFBD8-C3EB-4211-ACB3-7F7F6A807CBB}"/>
          </ac:spMkLst>
        </pc:spChg>
        <pc:spChg chg="mod ord">
          <ac:chgData name="Trepagnier, Renee M" userId="41115fb6-f758-46c6-988a-1e78de964adb" providerId="ADAL" clId="{B092C885-44A4-4F56-BB8C-BB757701F7EE}" dt="2019-06-19T15:20:12.460" v="4623" actId="20577"/>
          <ac:spMkLst>
            <pc:docMk/>
            <pc:sldMk cId="2592863634" sldId="257"/>
            <ac:spMk id="3" creationId="{964B2C47-C68A-4575-A5AD-5A346F1B9ACB}"/>
          </ac:spMkLst>
        </pc:spChg>
        <pc:spChg chg="add del">
          <ac:chgData name="Trepagnier, Renee M" userId="41115fb6-f758-46c6-988a-1e78de964adb" providerId="ADAL" clId="{B092C885-44A4-4F56-BB8C-BB757701F7EE}" dt="2019-06-18T17:07:52.714" v="818"/>
          <ac:spMkLst>
            <pc:docMk/>
            <pc:sldMk cId="2592863634" sldId="257"/>
            <ac:spMk id="4" creationId="{2901F781-7654-41A2-8070-4673BE90C6D5}"/>
          </ac:spMkLst>
        </pc:spChg>
        <pc:spChg chg="add del">
          <ac:chgData name="Trepagnier, Renee M" userId="41115fb6-f758-46c6-988a-1e78de964adb" providerId="ADAL" clId="{B092C885-44A4-4F56-BB8C-BB757701F7EE}" dt="2019-06-18T17:10:21.398" v="859" actId="26606"/>
          <ac:spMkLst>
            <pc:docMk/>
            <pc:sldMk cId="2592863634" sldId="257"/>
            <ac:spMk id="11" creationId="{4038CB10-1F5C-4D54-9DF7-12586DE5B007}"/>
          </ac:spMkLst>
        </pc:spChg>
        <pc:spChg chg="add del">
          <ac:chgData name="Trepagnier, Renee M" userId="41115fb6-f758-46c6-988a-1e78de964adb" providerId="ADAL" clId="{B092C885-44A4-4F56-BB8C-BB757701F7EE}" dt="2019-06-18T17:10:21.398" v="859" actId="26606"/>
          <ac:spMkLst>
            <pc:docMk/>
            <pc:sldMk cId="2592863634" sldId="257"/>
            <ac:spMk id="13" creationId="{73ED6512-6858-4552-B699-9A97FE9A4EA2}"/>
          </ac:spMkLst>
        </pc:spChg>
        <pc:spChg chg="add">
          <ac:chgData name="Trepagnier, Renee M" userId="41115fb6-f758-46c6-988a-1e78de964adb" providerId="ADAL" clId="{B092C885-44A4-4F56-BB8C-BB757701F7EE}" dt="2019-06-18T17:10:21.398" v="859" actId="26606"/>
          <ac:spMkLst>
            <pc:docMk/>
            <pc:sldMk cId="2592863634" sldId="257"/>
            <ac:spMk id="18" creationId="{C5E6CFF1-2F42-4E10-9A97-F116F46F53FE}"/>
          </ac:spMkLst>
        </pc:spChg>
        <pc:picChg chg="add mod">
          <ac:chgData name="Trepagnier, Renee M" userId="41115fb6-f758-46c6-988a-1e78de964adb" providerId="ADAL" clId="{B092C885-44A4-4F56-BB8C-BB757701F7EE}" dt="2019-06-18T17:10:21.398" v="859" actId="26606"/>
          <ac:picMkLst>
            <pc:docMk/>
            <pc:sldMk cId="2592863634" sldId="257"/>
            <ac:picMk id="6" creationId="{C520E6A3-58C4-48E0-86B4-4339412FC1A9}"/>
          </ac:picMkLst>
        </pc:picChg>
        <pc:cxnChg chg="add">
          <ac:chgData name="Trepagnier, Renee M" userId="41115fb6-f758-46c6-988a-1e78de964adb" providerId="ADAL" clId="{B092C885-44A4-4F56-BB8C-BB757701F7EE}" dt="2019-06-18T17:10:21.398" v="859" actId="26606"/>
          <ac:cxnSpMkLst>
            <pc:docMk/>
            <pc:sldMk cId="2592863634" sldId="257"/>
            <ac:cxnSpMk id="20" creationId="{96A8629B-8289-498B-939B-1CA0C106182C}"/>
          </ac:cxnSpMkLst>
        </pc:cxnChg>
      </pc:sldChg>
      <pc:sldChg chg="addSp delSp modSp modNotesTx">
        <pc:chgData name="Trepagnier, Renee M" userId="41115fb6-f758-46c6-988a-1e78de964adb" providerId="ADAL" clId="{B092C885-44A4-4F56-BB8C-BB757701F7EE}" dt="2019-07-02T16:04:50.707" v="6051" actId="20577"/>
        <pc:sldMkLst>
          <pc:docMk/>
          <pc:sldMk cId="1092113" sldId="258"/>
        </pc:sldMkLst>
        <pc:spChg chg="mod">
          <ac:chgData name="Trepagnier, Renee M" userId="41115fb6-f758-46c6-988a-1e78de964adb" providerId="ADAL" clId="{B092C885-44A4-4F56-BB8C-BB757701F7EE}" dt="2019-06-18T17:09:38.416" v="857" actId="403"/>
          <ac:spMkLst>
            <pc:docMk/>
            <pc:sldMk cId="1092113" sldId="258"/>
            <ac:spMk id="2" creationId="{1C7FC5A1-035E-4633-BD17-F71A2E47AAC3}"/>
          </ac:spMkLst>
        </pc:spChg>
        <pc:spChg chg="del mod">
          <ac:chgData name="Trepagnier, Renee M" userId="41115fb6-f758-46c6-988a-1e78de964adb" providerId="ADAL" clId="{B092C885-44A4-4F56-BB8C-BB757701F7EE}" dt="2019-06-18T17:15:05.031" v="862"/>
          <ac:spMkLst>
            <pc:docMk/>
            <pc:sldMk cId="1092113" sldId="258"/>
            <ac:spMk id="3" creationId="{6BAE6CB7-1656-4B36-97AC-D255D25445CC}"/>
          </ac:spMkLst>
        </pc:spChg>
        <pc:spChg chg="mod">
          <ac:chgData name="Trepagnier, Renee M" userId="41115fb6-f758-46c6-988a-1e78de964adb" providerId="ADAL" clId="{B092C885-44A4-4F56-BB8C-BB757701F7EE}" dt="2019-06-18T17:09:46.380" v="858" actId="1076"/>
          <ac:spMkLst>
            <pc:docMk/>
            <pc:sldMk cId="1092113" sldId="258"/>
            <ac:spMk id="4" creationId="{4DB3D596-E2F5-485A-8304-18ABF8BA214D}"/>
          </ac:spMkLst>
        </pc:spChg>
        <pc:picChg chg="add mod">
          <ac:chgData name="Trepagnier, Renee M" userId="41115fb6-f758-46c6-988a-1e78de964adb" providerId="ADAL" clId="{B092C885-44A4-4F56-BB8C-BB757701F7EE}" dt="2019-06-18T17:17:44.563" v="870" actId="1582"/>
          <ac:picMkLst>
            <pc:docMk/>
            <pc:sldMk cId="1092113" sldId="258"/>
            <ac:picMk id="5" creationId="{4BA923F4-0067-4B9B-B664-FEE207F474C7}"/>
          </ac:picMkLst>
        </pc:picChg>
        <pc:picChg chg="add del mod">
          <ac:chgData name="Trepagnier, Renee M" userId="41115fb6-f758-46c6-988a-1e78de964adb" providerId="ADAL" clId="{B092C885-44A4-4F56-BB8C-BB757701F7EE}" dt="2019-06-18T17:17:46.075" v="871" actId="478"/>
          <ac:picMkLst>
            <pc:docMk/>
            <pc:sldMk cId="1092113" sldId="258"/>
            <ac:picMk id="6" creationId="{F7CA1532-B45C-4064-A168-0AE6339DB737}"/>
          </ac:picMkLst>
        </pc:picChg>
      </pc:sldChg>
      <pc:sldChg chg="addSp delSp modSp delAnim modAnim modNotesTx">
        <pc:chgData name="Trepagnier, Renee M" userId="41115fb6-f758-46c6-988a-1e78de964adb" providerId="ADAL" clId="{B092C885-44A4-4F56-BB8C-BB757701F7EE}" dt="2019-07-02T16:05:38.171" v="6292" actId="20577"/>
        <pc:sldMkLst>
          <pc:docMk/>
          <pc:sldMk cId="1354351943" sldId="259"/>
        </pc:sldMkLst>
        <pc:spChg chg="add mod">
          <ac:chgData name="Trepagnier, Renee M" userId="41115fb6-f758-46c6-988a-1e78de964adb" providerId="ADAL" clId="{B092C885-44A4-4F56-BB8C-BB757701F7EE}" dt="2019-06-18T15:36:36.214" v="43" actId="1076"/>
          <ac:spMkLst>
            <pc:docMk/>
            <pc:sldMk cId="1354351943" sldId="259"/>
            <ac:spMk id="4" creationId="{6EFA2C14-8395-4F5F-AD62-CD30D4BD69B7}"/>
          </ac:spMkLst>
        </pc:spChg>
        <pc:spChg chg="add del mod">
          <ac:chgData name="Trepagnier, Renee M" userId="41115fb6-f758-46c6-988a-1e78de964adb" providerId="ADAL" clId="{B092C885-44A4-4F56-BB8C-BB757701F7EE}" dt="2019-06-18T15:34:11.336" v="18"/>
          <ac:spMkLst>
            <pc:docMk/>
            <pc:sldMk cId="1354351943" sldId="259"/>
            <ac:spMk id="5" creationId="{9AB28054-299B-4429-A827-891736C823DA}"/>
          </ac:spMkLst>
        </pc:spChg>
        <pc:spChg chg="add mod">
          <ac:chgData name="Trepagnier, Renee M" userId="41115fb6-f758-46c6-988a-1e78de964adb" providerId="ADAL" clId="{B092C885-44A4-4F56-BB8C-BB757701F7EE}" dt="2019-06-18T15:37:19.158" v="51" actId="1076"/>
          <ac:spMkLst>
            <pc:docMk/>
            <pc:sldMk cId="1354351943" sldId="259"/>
            <ac:spMk id="6" creationId="{9FEC759E-5FF4-4A3F-A5DC-ECA806942E30}"/>
          </ac:spMkLst>
        </pc:spChg>
        <pc:spChg chg="add del">
          <ac:chgData name="Trepagnier, Renee M" userId="41115fb6-f758-46c6-988a-1e78de964adb" providerId="ADAL" clId="{B092C885-44A4-4F56-BB8C-BB757701F7EE}" dt="2019-06-18T15:37:53.933" v="56"/>
          <ac:spMkLst>
            <pc:docMk/>
            <pc:sldMk cId="1354351943" sldId="259"/>
            <ac:spMk id="7" creationId="{7612648F-A20A-4117-BBC8-4355A98C0BCA}"/>
          </ac:spMkLst>
        </pc:spChg>
        <pc:spChg chg="add mod">
          <ac:chgData name="Trepagnier, Renee M" userId="41115fb6-f758-46c6-988a-1e78de964adb" providerId="ADAL" clId="{B092C885-44A4-4F56-BB8C-BB757701F7EE}" dt="2019-06-18T15:37:33.825" v="53" actId="1076"/>
          <ac:spMkLst>
            <pc:docMk/>
            <pc:sldMk cId="1354351943" sldId="259"/>
            <ac:spMk id="9" creationId="{5A34F012-C449-4292-964C-A63D0EB538A0}"/>
          </ac:spMkLst>
        </pc:spChg>
        <pc:spChg chg="add mod">
          <ac:chgData name="Trepagnier, Renee M" userId="41115fb6-f758-46c6-988a-1e78de964adb" providerId="ADAL" clId="{B092C885-44A4-4F56-BB8C-BB757701F7EE}" dt="2019-06-18T15:43:28.052" v="71" actId="1076"/>
          <ac:spMkLst>
            <pc:docMk/>
            <pc:sldMk cId="1354351943" sldId="259"/>
            <ac:spMk id="10" creationId="{16B32648-82B9-4FD5-9DDC-5CDA668D63DF}"/>
          </ac:spMkLst>
        </pc:spChg>
        <pc:spChg chg="add del mod">
          <ac:chgData name="Trepagnier, Renee M" userId="41115fb6-f758-46c6-988a-1e78de964adb" providerId="ADAL" clId="{B092C885-44A4-4F56-BB8C-BB757701F7EE}" dt="2019-06-18T15:38:34.664" v="63" actId="478"/>
          <ac:spMkLst>
            <pc:docMk/>
            <pc:sldMk cId="1354351943" sldId="259"/>
            <ac:spMk id="11" creationId="{66A030C6-437C-413E-B446-9B1345CDF60E}"/>
          </ac:spMkLst>
        </pc:spChg>
        <pc:picChg chg="mod">
          <ac:chgData name="Trepagnier, Renee M" userId="41115fb6-f758-46c6-988a-1e78de964adb" providerId="ADAL" clId="{B092C885-44A4-4F56-BB8C-BB757701F7EE}" dt="2019-06-18T15:43:02.773" v="70" actId="1076"/>
          <ac:picMkLst>
            <pc:docMk/>
            <pc:sldMk cId="1354351943" sldId="259"/>
            <ac:picMk id="3" creationId="{28648592-B1B8-4249-AD64-E9FB47466C0D}"/>
          </ac:picMkLst>
        </pc:picChg>
      </pc:sldChg>
      <pc:sldChg chg="addSp delSp modSp add mod setBg setClrOvrMap modNotesTx">
        <pc:chgData name="Trepagnier, Renee M" userId="41115fb6-f758-46c6-988a-1e78de964adb" providerId="ADAL" clId="{B092C885-44A4-4F56-BB8C-BB757701F7EE}" dt="2019-07-24T15:31:01.635" v="6836" actId="5793"/>
        <pc:sldMkLst>
          <pc:docMk/>
          <pc:sldMk cId="3485540425" sldId="260"/>
        </pc:sldMkLst>
        <pc:spChg chg="mod ord">
          <ac:chgData name="Trepagnier, Renee M" userId="41115fb6-f758-46c6-988a-1e78de964adb" providerId="ADAL" clId="{B092C885-44A4-4F56-BB8C-BB757701F7EE}" dt="2019-06-18T17:25:03.432" v="1082" actId="20577"/>
          <ac:spMkLst>
            <pc:docMk/>
            <pc:sldMk cId="3485540425" sldId="260"/>
            <ac:spMk id="2" creationId="{208C290A-FF2C-4CEA-81E6-A4C291761A7D}"/>
          </ac:spMkLst>
        </pc:spChg>
        <pc:spChg chg="add del">
          <ac:chgData name="Trepagnier, Renee M" userId="41115fb6-f758-46c6-988a-1e78de964adb" providerId="ADAL" clId="{B092C885-44A4-4F56-BB8C-BB757701F7EE}" dt="2019-06-18T16:00:27.182" v="118" actId="26606"/>
          <ac:spMkLst>
            <pc:docMk/>
            <pc:sldMk cId="3485540425" sldId="260"/>
            <ac:spMk id="77" creationId="{83FA766D-3260-4E0A-9E7F-A2C93DFF1932}"/>
          </ac:spMkLst>
        </pc:spChg>
        <pc:spChg chg="add del">
          <ac:chgData name="Trepagnier, Renee M" userId="41115fb6-f758-46c6-988a-1e78de964adb" providerId="ADAL" clId="{B092C885-44A4-4F56-BB8C-BB757701F7EE}" dt="2019-06-18T16:00:27.182" v="118" actId="26606"/>
          <ac:spMkLst>
            <pc:docMk/>
            <pc:sldMk cId="3485540425" sldId="260"/>
            <ac:spMk id="79" creationId="{CB435A06-5FFD-4CF8-BE06-3796EC42003A}"/>
          </ac:spMkLst>
        </pc:spChg>
        <pc:spChg chg="add del">
          <ac:chgData name="Trepagnier, Renee M" userId="41115fb6-f758-46c6-988a-1e78de964adb" providerId="ADAL" clId="{B092C885-44A4-4F56-BB8C-BB757701F7EE}" dt="2019-06-18T16:00:27.182" v="118" actId="26606"/>
          <ac:spMkLst>
            <pc:docMk/>
            <pc:sldMk cId="3485540425" sldId="260"/>
            <ac:spMk id="81" creationId="{5E10DA6E-C3FF-4539-BF84-4775BB7EC422}"/>
          </ac:spMkLst>
        </pc:spChg>
        <pc:spChg chg="add del">
          <ac:chgData name="Trepagnier, Renee M" userId="41115fb6-f758-46c6-988a-1e78de964adb" providerId="ADAL" clId="{B092C885-44A4-4F56-BB8C-BB757701F7EE}" dt="2019-06-18T17:22:20.579" v="875" actId="26606"/>
          <ac:spMkLst>
            <pc:docMk/>
            <pc:sldMk cId="3485540425" sldId="260"/>
            <ac:spMk id="82" creationId="{61FFFC16-86E2-4B9A-BC6D-213DC2654765}"/>
          </ac:spMkLst>
        </pc:spChg>
        <pc:spChg chg="add del">
          <ac:chgData name="Trepagnier, Renee M" userId="41115fb6-f758-46c6-988a-1e78de964adb" providerId="ADAL" clId="{B092C885-44A4-4F56-BB8C-BB757701F7EE}" dt="2019-06-18T17:22:20.579" v="875" actId="26606"/>
          <ac:spMkLst>
            <pc:docMk/>
            <pc:sldMk cId="3485540425" sldId="260"/>
            <ac:spMk id="84" creationId="{569BABC0-B0CC-4E7B-838A-F6E644779E18}"/>
          </ac:spMkLst>
        </pc:spChg>
        <pc:spChg chg="add del">
          <ac:chgData name="Trepagnier, Renee M" userId="41115fb6-f758-46c6-988a-1e78de964adb" providerId="ADAL" clId="{B092C885-44A4-4F56-BB8C-BB757701F7EE}" dt="2019-06-18T17:22:20.579" v="875" actId="26606"/>
          <ac:spMkLst>
            <pc:docMk/>
            <pc:sldMk cId="3485540425" sldId="260"/>
            <ac:spMk id="86" creationId="{D8350E6D-CBC9-4A26-B84F-7145FDC9F5FB}"/>
          </ac:spMkLst>
        </pc:spChg>
        <pc:spChg chg="add del">
          <ac:chgData name="Trepagnier, Renee M" userId="41115fb6-f758-46c6-988a-1e78de964adb" providerId="ADAL" clId="{B092C885-44A4-4F56-BB8C-BB757701F7EE}" dt="2019-06-18T17:22:20.579" v="875" actId="26606"/>
          <ac:spMkLst>
            <pc:docMk/>
            <pc:sldMk cId="3485540425" sldId="260"/>
            <ac:spMk id="88" creationId="{DD3524E0-C87C-4F38-9FC7-E969C15A7906}"/>
          </ac:spMkLst>
        </pc:spChg>
        <pc:spChg chg="add del">
          <ac:chgData name="Trepagnier, Renee M" userId="41115fb6-f758-46c6-988a-1e78de964adb" providerId="ADAL" clId="{B092C885-44A4-4F56-BB8C-BB757701F7EE}" dt="2019-06-18T17:22:20.579" v="875" actId="26606"/>
          <ac:spMkLst>
            <pc:docMk/>
            <pc:sldMk cId="3485540425" sldId="260"/>
            <ac:spMk id="90" creationId="{F1ED1DF4-DDDE-4464-8ABC-ED1F633CCEC1}"/>
          </ac:spMkLst>
        </pc:spChg>
        <pc:spChg chg="add del">
          <ac:chgData name="Trepagnier, Renee M" userId="41115fb6-f758-46c6-988a-1e78de964adb" providerId="ADAL" clId="{B092C885-44A4-4F56-BB8C-BB757701F7EE}" dt="2019-06-18T17:22:20.579" v="875" actId="26606"/>
          <ac:spMkLst>
            <pc:docMk/>
            <pc:sldMk cId="3485540425" sldId="260"/>
            <ac:spMk id="92" creationId="{27400BAF-FCE6-4296-8A0E-9B595ADC09A4}"/>
          </ac:spMkLst>
        </pc:spChg>
        <pc:spChg chg="add del">
          <ac:chgData name="Trepagnier, Renee M" userId="41115fb6-f758-46c6-988a-1e78de964adb" providerId="ADAL" clId="{B092C885-44A4-4F56-BB8C-BB757701F7EE}" dt="2019-06-18T17:22:20.579" v="875" actId="26606"/>
          <ac:spMkLst>
            <pc:docMk/>
            <pc:sldMk cId="3485540425" sldId="260"/>
            <ac:spMk id="94" creationId="{F2FC5C7B-261A-4268-BA85-C29488A8BED3}"/>
          </ac:spMkLst>
        </pc:spChg>
        <pc:spChg chg="add del">
          <ac:chgData name="Trepagnier, Renee M" userId="41115fb6-f758-46c6-988a-1e78de964adb" providerId="ADAL" clId="{B092C885-44A4-4F56-BB8C-BB757701F7EE}" dt="2019-06-18T17:22:20.579" v="875" actId="26606"/>
          <ac:spMkLst>
            <pc:docMk/>
            <pc:sldMk cId="3485540425" sldId="260"/>
            <ac:spMk id="96" creationId="{BE7E1DAA-43FB-4446-A354-9283DE6686C8}"/>
          </ac:spMkLst>
        </pc:spChg>
        <pc:picChg chg="add del mod">
          <ac:chgData name="Trepagnier, Renee M" userId="41115fb6-f758-46c6-988a-1e78de964adb" providerId="ADAL" clId="{B092C885-44A4-4F56-BB8C-BB757701F7EE}" dt="2019-06-18T15:50:38.451" v="93" actId="931"/>
          <ac:picMkLst>
            <pc:docMk/>
            <pc:sldMk cId="3485540425" sldId="260"/>
            <ac:picMk id="4" creationId="{CD655FAA-0BDF-4E64-AA60-AC8A862EF5E7}"/>
          </ac:picMkLst>
        </pc:picChg>
        <pc:picChg chg="add del mod">
          <ac:chgData name="Trepagnier, Renee M" userId="41115fb6-f758-46c6-988a-1e78de964adb" providerId="ADAL" clId="{B092C885-44A4-4F56-BB8C-BB757701F7EE}" dt="2019-06-18T15:57:06.943" v="104" actId="478"/>
          <ac:picMkLst>
            <pc:docMk/>
            <pc:sldMk cId="3485540425" sldId="260"/>
            <ac:picMk id="6" creationId="{9F656B68-A636-41BD-9875-309D28F4F942}"/>
          </ac:picMkLst>
        </pc:picChg>
        <pc:picChg chg="add del">
          <ac:chgData name="Trepagnier, Renee M" userId="41115fb6-f758-46c6-988a-1e78de964adb" providerId="ADAL" clId="{B092C885-44A4-4F56-BB8C-BB757701F7EE}" dt="2019-06-18T15:57:09.328" v="106" actId="478"/>
          <ac:picMkLst>
            <pc:docMk/>
            <pc:sldMk cId="3485540425" sldId="260"/>
            <ac:picMk id="8" creationId="{D910271E-32C6-4295-9EAE-062BE1FA6B0D}"/>
          </ac:picMkLst>
        </pc:picChg>
        <pc:picChg chg="add del mod">
          <ac:chgData name="Trepagnier, Renee M" userId="41115fb6-f758-46c6-988a-1e78de964adb" providerId="ADAL" clId="{B092C885-44A4-4F56-BB8C-BB757701F7EE}" dt="2019-06-18T17:24:59.563" v="1081" actId="478"/>
          <ac:picMkLst>
            <pc:docMk/>
            <pc:sldMk cId="3485540425" sldId="260"/>
            <ac:picMk id="26" creationId="{6787FE8B-BE4B-4FAE-84E9-D8A7705E9E20}"/>
          </ac:picMkLst>
        </pc:picChg>
        <pc:picChg chg="add del">
          <ac:chgData name="Trepagnier, Renee M" userId="41115fb6-f758-46c6-988a-1e78de964adb" providerId="ADAL" clId="{B092C885-44A4-4F56-BB8C-BB757701F7EE}" dt="2019-06-18T17:22:44.908" v="877" actId="26606"/>
          <ac:picMkLst>
            <pc:docMk/>
            <pc:sldMk cId="3485540425" sldId="260"/>
            <ac:picMk id="143" creationId="{5E090A9D-9BD2-4EB9-A6B7-8D042B6E4185}"/>
          </ac:picMkLst>
        </pc:picChg>
        <pc:picChg chg="add del mod">
          <ac:chgData name="Trepagnier, Renee M" userId="41115fb6-f758-46c6-988a-1e78de964adb" providerId="ADAL" clId="{B092C885-44A4-4F56-BB8C-BB757701F7EE}" dt="2019-06-18T15:56:11.869" v="103" actId="478"/>
          <ac:picMkLst>
            <pc:docMk/>
            <pc:sldMk cId="3485540425" sldId="260"/>
            <ac:picMk id="1026" creationId="{7A057C15-BD82-4346-A48C-DBE5B59816DE}"/>
          </ac:picMkLst>
        </pc:picChg>
        <pc:picChg chg="add mod ord">
          <ac:chgData name="Trepagnier, Renee M" userId="41115fb6-f758-46c6-988a-1e78de964adb" providerId="ADAL" clId="{B092C885-44A4-4F56-BB8C-BB757701F7EE}" dt="2019-06-18T17:22:44.908" v="877" actId="26606"/>
          <ac:picMkLst>
            <pc:docMk/>
            <pc:sldMk cId="3485540425" sldId="260"/>
            <ac:picMk id="1028" creationId="{68B56C79-E39D-461B-B436-4AEEA98DA045}"/>
          </ac:picMkLst>
        </pc:picChg>
        <pc:picChg chg="add mod ord">
          <ac:chgData name="Trepagnier, Renee M" userId="41115fb6-f758-46c6-988a-1e78de964adb" providerId="ADAL" clId="{B092C885-44A4-4F56-BB8C-BB757701F7EE}" dt="2019-06-18T17:22:44.908" v="877" actId="26606"/>
          <ac:picMkLst>
            <pc:docMk/>
            <pc:sldMk cId="3485540425" sldId="260"/>
            <ac:picMk id="1030" creationId="{D3CE9E76-DAB7-499B-8643-2E60B74118ED}"/>
          </ac:picMkLst>
        </pc:picChg>
        <pc:picChg chg="add mod ord">
          <ac:chgData name="Trepagnier, Renee M" userId="41115fb6-f758-46c6-988a-1e78de964adb" providerId="ADAL" clId="{B092C885-44A4-4F56-BB8C-BB757701F7EE}" dt="2019-06-18T17:22:44.908" v="877" actId="26606"/>
          <ac:picMkLst>
            <pc:docMk/>
            <pc:sldMk cId="3485540425" sldId="260"/>
            <ac:picMk id="1032" creationId="{96330C02-FC53-4C74-B206-E7ACA199DC53}"/>
          </ac:picMkLst>
        </pc:picChg>
        <pc:picChg chg="add mod ord">
          <ac:chgData name="Trepagnier, Renee M" userId="41115fb6-f758-46c6-988a-1e78de964adb" providerId="ADAL" clId="{B092C885-44A4-4F56-BB8C-BB757701F7EE}" dt="2019-06-18T17:22:44.908" v="877" actId="26606"/>
          <ac:picMkLst>
            <pc:docMk/>
            <pc:sldMk cId="3485540425" sldId="260"/>
            <ac:picMk id="1034" creationId="{81E47C1B-2FF6-4667-B9AD-9A1331BEC0AA}"/>
          </ac:picMkLst>
        </pc:picChg>
        <pc:picChg chg="add del mod">
          <ac:chgData name="Trepagnier, Renee M" userId="41115fb6-f758-46c6-988a-1e78de964adb" providerId="ADAL" clId="{B092C885-44A4-4F56-BB8C-BB757701F7EE}" dt="2019-06-18T17:22:54.384" v="878" actId="478"/>
          <ac:picMkLst>
            <pc:docMk/>
            <pc:sldMk cId="3485540425" sldId="260"/>
            <ac:picMk id="1036" creationId="{C0A50A2C-01B4-4A4D-AB13-2503DE1FDFC5}"/>
          </ac:picMkLst>
        </pc:picChg>
      </pc:sldChg>
      <pc:sldChg chg="addSp delSp modSp add modNotesTx">
        <pc:chgData name="Trepagnier, Renee M" userId="41115fb6-f758-46c6-988a-1e78de964adb" providerId="ADAL" clId="{B092C885-44A4-4F56-BB8C-BB757701F7EE}" dt="2019-07-24T15:32:57.840" v="6844" actId="20577"/>
        <pc:sldMkLst>
          <pc:docMk/>
          <pc:sldMk cId="24326319" sldId="262"/>
        </pc:sldMkLst>
        <pc:spChg chg="mod">
          <ac:chgData name="Trepagnier, Renee M" userId="41115fb6-f758-46c6-988a-1e78de964adb" providerId="ADAL" clId="{B092C885-44A4-4F56-BB8C-BB757701F7EE}" dt="2019-06-18T18:13:43.300" v="1454" actId="2711"/>
          <ac:spMkLst>
            <pc:docMk/>
            <pc:sldMk cId="24326319" sldId="262"/>
            <ac:spMk id="2" creationId="{69EA9581-07AF-4FB8-BFFF-07BB33B7F846}"/>
          </ac:spMkLst>
        </pc:spChg>
        <pc:spChg chg="mod">
          <ac:chgData name="Trepagnier, Renee M" userId="41115fb6-f758-46c6-988a-1e78de964adb" providerId="ADAL" clId="{B092C885-44A4-4F56-BB8C-BB757701F7EE}" dt="2019-06-18T18:20:26.978" v="1865" actId="20577"/>
          <ac:spMkLst>
            <pc:docMk/>
            <pc:sldMk cId="24326319" sldId="262"/>
            <ac:spMk id="3" creationId="{49487E77-2B9A-4B76-B8CE-0EEEDC476242}"/>
          </ac:spMkLst>
        </pc:spChg>
        <pc:spChg chg="add del mod">
          <ac:chgData name="Trepagnier, Renee M" userId="41115fb6-f758-46c6-988a-1e78de964adb" providerId="ADAL" clId="{B092C885-44A4-4F56-BB8C-BB757701F7EE}" dt="2019-06-18T18:14:10.301" v="1461"/>
          <ac:spMkLst>
            <pc:docMk/>
            <pc:sldMk cId="24326319" sldId="262"/>
            <ac:spMk id="4" creationId="{D5FBAF38-58A6-431C-BA59-6B5A1BA96B89}"/>
          </ac:spMkLst>
        </pc:spChg>
        <pc:spChg chg="add mod">
          <ac:chgData name="Trepagnier, Renee M" userId="41115fb6-f758-46c6-988a-1e78de964adb" providerId="ADAL" clId="{B092C885-44A4-4F56-BB8C-BB757701F7EE}" dt="2019-07-02T16:06:56.633" v="6385" actId="20577"/>
          <ac:spMkLst>
            <pc:docMk/>
            <pc:sldMk cId="24326319" sldId="262"/>
            <ac:spMk id="5" creationId="{E3280BFE-8657-43CE-B024-580C3023EF78}"/>
          </ac:spMkLst>
        </pc:spChg>
        <pc:spChg chg="add del mod">
          <ac:chgData name="Trepagnier, Renee M" userId="41115fb6-f758-46c6-988a-1e78de964adb" providerId="ADAL" clId="{B092C885-44A4-4F56-BB8C-BB757701F7EE}" dt="2019-06-18T18:21:20.129" v="1873" actId="478"/>
          <ac:spMkLst>
            <pc:docMk/>
            <pc:sldMk cId="24326319" sldId="262"/>
            <ac:spMk id="8" creationId="{429BD0DA-8F01-4D66-8B42-B2319029485E}"/>
          </ac:spMkLst>
        </pc:spChg>
        <pc:picChg chg="add del mod">
          <ac:chgData name="Trepagnier, Renee M" userId="41115fb6-f758-46c6-988a-1e78de964adb" providerId="ADAL" clId="{B092C885-44A4-4F56-BB8C-BB757701F7EE}" dt="2019-06-18T18:21:20.129" v="1873" actId="478"/>
          <ac:picMkLst>
            <pc:docMk/>
            <pc:sldMk cId="24326319" sldId="262"/>
            <ac:picMk id="7" creationId="{152B71BC-C3E2-4524-9FB6-A64D0B868918}"/>
          </ac:picMkLst>
        </pc:picChg>
        <pc:picChg chg="add del mod">
          <ac:chgData name="Trepagnier, Renee M" userId="41115fb6-f758-46c6-988a-1e78de964adb" providerId="ADAL" clId="{B092C885-44A4-4F56-BB8C-BB757701F7EE}" dt="2019-06-18T18:24:29.605" v="1885" actId="478"/>
          <ac:picMkLst>
            <pc:docMk/>
            <pc:sldMk cId="24326319" sldId="262"/>
            <ac:picMk id="6146" creationId="{AC9FE584-C60C-4947-9365-825C891C947A}"/>
          </ac:picMkLst>
        </pc:picChg>
        <pc:picChg chg="add del">
          <ac:chgData name="Trepagnier, Renee M" userId="41115fb6-f758-46c6-988a-1e78de964adb" providerId="ADAL" clId="{B092C885-44A4-4F56-BB8C-BB757701F7EE}" dt="2019-06-18T18:24:29.605" v="1885" actId="478"/>
          <ac:picMkLst>
            <pc:docMk/>
            <pc:sldMk cId="24326319" sldId="262"/>
            <ac:picMk id="6148" creationId="{DC301B76-F2C4-4748-8BF7-2638187D8924}"/>
          </ac:picMkLst>
        </pc:picChg>
        <pc:picChg chg="add del mod">
          <ac:chgData name="Trepagnier, Renee M" userId="41115fb6-f758-46c6-988a-1e78de964adb" providerId="ADAL" clId="{B092C885-44A4-4F56-BB8C-BB757701F7EE}" dt="2019-06-18T18:25:12.038" v="1890" actId="478"/>
          <ac:picMkLst>
            <pc:docMk/>
            <pc:sldMk cId="24326319" sldId="262"/>
            <ac:picMk id="6150" creationId="{D869DF69-CE44-402A-B4BA-40EB3A986D4A}"/>
          </ac:picMkLst>
        </pc:picChg>
      </pc:sldChg>
      <pc:sldChg chg="addSp delSp modSp add modAnim modNotesTx">
        <pc:chgData name="Trepagnier, Renee M" userId="41115fb6-f758-46c6-988a-1e78de964adb" providerId="ADAL" clId="{B092C885-44A4-4F56-BB8C-BB757701F7EE}" dt="2019-07-02T16:07:28.557" v="6386" actId="2711"/>
        <pc:sldMkLst>
          <pc:docMk/>
          <pc:sldMk cId="4274337817" sldId="263"/>
        </pc:sldMkLst>
        <pc:spChg chg="mod">
          <ac:chgData name="Trepagnier, Renee M" userId="41115fb6-f758-46c6-988a-1e78de964adb" providerId="ADAL" clId="{B092C885-44A4-4F56-BB8C-BB757701F7EE}" dt="2019-06-18T18:25:37.006" v="1891" actId="2711"/>
          <ac:spMkLst>
            <pc:docMk/>
            <pc:sldMk cId="4274337817" sldId="263"/>
            <ac:spMk id="2" creationId="{3FCF4B67-597E-4810-B1CB-E337F7E7F92F}"/>
          </ac:spMkLst>
        </pc:spChg>
        <pc:spChg chg="del">
          <ac:chgData name="Trepagnier, Renee M" userId="41115fb6-f758-46c6-988a-1e78de964adb" providerId="ADAL" clId="{B092C885-44A4-4F56-BB8C-BB757701F7EE}" dt="2019-06-18T18:25:51.320" v="1892" actId="1032"/>
          <ac:spMkLst>
            <pc:docMk/>
            <pc:sldMk cId="4274337817" sldId="263"/>
            <ac:spMk id="3" creationId="{A1B7DBDF-1B98-4D58-AC92-B7B5BBD12E6C}"/>
          </ac:spMkLst>
        </pc:spChg>
        <pc:spChg chg="add mod">
          <ac:chgData name="Trepagnier, Renee M" userId="41115fb6-f758-46c6-988a-1e78de964adb" providerId="ADAL" clId="{B092C885-44A4-4F56-BB8C-BB757701F7EE}" dt="2019-06-19T15:44:49.180" v="5739" actId="20577"/>
          <ac:spMkLst>
            <pc:docMk/>
            <pc:sldMk cId="4274337817" sldId="263"/>
            <ac:spMk id="5" creationId="{FA2302DF-9049-4354-950A-9DC9EA41D24D}"/>
          </ac:spMkLst>
        </pc:spChg>
        <pc:graphicFrameChg chg="add mod">
          <ac:chgData name="Trepagnier, Renee M" userId="41115fb6-f758-46c6-988a-1e78de964adb" providerId="ADAL" clId="{B092C885-44A4-4F56-BB8C-BB757701F7EE}" dt="2019-07-02T16:07:28.557" v="6386" actId="2711"/>
          <ac:graphicFrameMkLst>
            <pc:docMk/>
            <pc:sldMk cId="4274337817" sldId="263"/>
            <ac:graphicFrameMk id="4" creationId="{E39A8E6A-7C3E-4923-9CC9-0EAF77F8703C}"/>
          </ac:graphicFrameMkLst>
        </pc:graphicFrameChg>
      </pc:sldChg>
      <pc:sldChg chg="addSp delSp modSp add mod ord setBg modAnim modNotesTx">
        <pc:chgData name="Trepagnier, Renee M" userId="41115fb6-f758-46c6-988a-1e78de964adb" providerId="ADAL" clId="{B092C885-44A4-4F56-BB8C-BB757701F7EE}" dt="2019-07-23T18:20:05.331" v="6772" actId="20577"/>
        <pc:sldMkLst>
          <pc:docMk/>
          <pc:sldMk cId="184049721" sldId="264"/>
        </pc:sldMkLst>
        <pc:spChg chg="add mod">
          <ac:chgData name="Trepagnier, Renee M" userId="41115fb6-f758-46c6-988a-1e78de964adb" providerId="ADAL" clId="{B092C885-44A4-4F56-BB8C-BB757701F7EE}" dt="2019-06-18T18:56:07.204" v="4184" actId="164"/>
          <ac:spMkLst>
            <pc:docMk/>
            <pc:sldMk cId="184049721" sldId="264"/>
            <ac:spMk id="5" creationId="{ECFC24C2-8E17-4BA3-AF9B-317B7B107D16}"/>
          </ac:spMkLst>
        </pc:spChg>
        <pc:spChg chg="add mod">
          <ac:chgData name="Trepagnier, Renee M" userId="41115fb6-f758-46c6-988a-1e78de964adb" providerId="ADAL" clId="{B092C885-44A4-4F56-BB8C-BB757701F7EE}" dt="2019-06-18T18:55:57.448" v="4182" actId="164"/>
          <ac:spMkLst>
            <pc:docMk/>
            <pc:sldMk cId="184049721" sldId="264"/>
            <ac:spMk id="8" creationId="{B58CA082-FFEE-464E-ADC1-EFDE0D2634C3}"/>
          </ac:spMkLst>
        </pc:spChg>
        <pc:spChg chg="add mod">
          <ac:chgData name="Trepagnier, Renee M" userId="41115fb6-f758-46c6-988a-1e78de964adb" providerId="ADAL" clId="{B092C885-44A4-4F56-BB8C-BB757701F7EE}" dt="2019-06-18T18:55:29.715" v="4178" actId="164"/>
          <ac:spMkLst>
            <pc:docMk/>
            <pc:sldMk cId="184049721" sldId="264"/>
            <ac:spMk id="14" creationId="{652FD3D3-2E71-483F-AF5B-355183DA1BEA}"/>
          </ac:spMkLst>
        </pc:spChg>
        <pc:spChg chg="add mod">
          <ac:chgData name="Trepagnier, Renee M" userId="41115fb6-f758-46c6-988a-1e78de964adb" providerId="ADAL" clId="{B092C885-44A4-4F56-BB8C-BB757701F7EE}" dt="2019-06-18T18:10:55.765" v="1379" actId="403"/>
          <ac:spMkLst>
            <pc:docMk/>
            <pc:sldMk cId="184049721" sldId="264"/>
            <ac:spMk id="17" creationId="{32E010D6-DDCA-4790-A4BB-C1F1243E61F5}"/>
          </ac:spMkLst>
        </pc:spChg>
        <pc:spChg chg="add mod">
          <ac:chgData name="Trepagnier, Renee M" userId="41115fb6-f758-46c6-988a-1e78de964adb" providerId="ADAL" clId="{B092C885-44A4-4F56-BB8C-BB757701F7EE}" dt="2019-06-18T18:55:43.782" v="4180" actId="164"/>
          <ac:spMkLst>
            <pc:docMk/>
            <pc:sldMk cId="184049721" sldId="264"/>
            <ac:spMk id="21" creationId="{C867B100-BB77-4BBE-A454-5B0ADEABB88E}"/>
          </ac:spMkLst>
        </pc:spChg>
        <pc:grpChg chg="add mod">
          <ac:chgData name="Trepagnier, Renee M" userId="41115fb6-f758-46c6-988a-1e78de964adb" providerId="ADAL" clId="{B092C885-44A4-4F56-BB8C-BB757701F7EE}" dt="2019-06-18T18:55:29.715" v="4178" actId="164"/>
          <ac:grpSpMkLst>
            <pc:docMk/>
            <pc:sldMk cId="184049721" sldId="264"/>
            <ac:grpSpMk id="19" creationId="{A473DD8D-D6D9-4821-BFB0-125576849E71}"/>
          </ac:grpSpMkLst>
        </pc:grpChg>
        <pc:grpChg chg="add mod">
          <ac:chgData name="Trepagnier, Renee M" userId="41115fb6-f758-46c6-988a-1e78de964adb" providerId="ADAL" clId="{B092C885-44A4-4F56-BB8C-BB757701F7EE}" dt="2019-06-18T18:55:43.782" v="4180" actId="164"/>
          <ac:grpSpMkLst>
            <pc:docMk/>
            <pc:sldMk cId="184049721" sldId="264"/>
            <ac:grpSpMk id="20" creationId="{D1B4B86F-8474-458E-89A0-87E3717A4785}"/>
          </ac:grpSpMkLst>
        </pc:grpChg>
        <pc:grpChg chg="add mod">
          <ac:chgData name="Trepagnier, Renee M" userId="41115fb6-f758-46c6-988a-1e78de964adb" providerId="ADAL" clId="{B092C885-44A4-4F56-BB8C-BB757701F7EE}" dt="2019-06-18T18:55:57.448" v="4182" actId="164"/>
          <ac:grpSpMkLst>
            <pc:docMk/>
            <pc:sldMk cId="184049721" sldId="264"/>
            <ac:grpSpMk id="22" creationId="{87FE2495-7E3A-430F-B710-DC4BE9765914}"/>
          </ac:grpSpMkLst>
        </pc:grpChg>
        <pc:grpChg chg="add mod">
          <ac:chgData name="Trepagnier, Renee M" userId="41115fb6-f758-46c6-988a-1e78de964adb" providerId="ADAL" clId="{B092C885-44A4-4F56-BB8C-BB757701F7EE}" dt="2019-06-18T18:56:07.204" v="4184" actId="164"/>
          <ac:grpSpMkLst>
            <pc:docMk/>
            <pc:sldMk cId="184049721" sldId="264"/>
            <ac:grpSpMk id="23" creationId="{7898D66C-85E9-4C3B-B913-9089F374B32A}"/>
          </ac:grpSpMkLst>
        </pc:grpChg>
        <pc:picChg chg="add mod">
          <ac:chgData name="Trepagnier, Renee M" userId="41115fb6-f758-46c6-988a-1e78de964adb" providerId="ADAL" clId="{B092C885-44A4-4F56-BB8C-BB757701F7EE}" dt="2019-06-18T18:55:16.605" v="4177" actId="1076"/>
          <ac:picMkLst>
            <pc:docMk/>
            <pc:sldMk cId="184049721" sldId="264"/>
            <ac:picMk id="2" creationId="{DD52C484-2D27-4C89-A304-B442131C760A}"/>
          </ac:picMkLst>
        </pc:picChg>
        <pc:picChg chg="add mod">
          <ac:chgData name="Trepagnier, Renee M" userId="41115fb6-f758-46c6-988a-1e78de964adb" providerId="ADAL" clId="{B092C885-44A4-4F56-BB8C-BB757701F7EE}" dt="2019-06-18T18:55:57.448" v="4182" actId="164"/>
          <ac:picMkLst>
            <pc:docMk/>
            <pc:sldMk cId="184049721" sldId="264"/>
            <ac:picMk id="4" creationId="{8209473C-91F0-49DB-B5C8-45EE0A5222E5}"/>
          </ac:picMkLst>
        </pc:picChg>
        <pc:picChg chg="add mod">
          <ac:chgData name="Trepagnier, Renee M" userId="41115fb6-f758-46c6-988a-1e78de964adb" providerId="ADAL" clId="{B092C885-44A4-4F56-BB8C-BB757701F7EE}" dt="2019-06-18T18:56:07.204" v="4184" actId="164"/>
          <ac:picMkLst>
            <pc:docMk/>
            <pc:sldMk cId="184049721" sldId="264"/>
            <ac:picMk id="6" creationId="{BDF49D66-ACBE-4A8E-9653-19B0727D8690}"/>
          </ac:picMkLst>
        </pc:picChg>
        <pc:picChg chg="add del mod">
          <ac:chgData name="Trepagnier, Renee M" userId="41115fb6-f758-46c6-988a-1e78de964adb" providerId="ADAL" clId="{B092C885-44A4-4F56-BB8C-BB757701F7EE}" dt="2019-07-23T18:12:58.507" v="6678" actId="931"/>
          <ac:picMkLst>
            <pc:docMk/>
            <pc:sldMk cId="184049721" sldId="264"/>
            <ac:picMk id="11" creationId="{9BA84DD1-E847-46D9-B0A3-E57826EF521E}"/>
          </ac:picMkLst>
        </pc:picChg>
        <pc:picChg chg="add del">
          <ac:chgData name="Trepagnier, Renee M" userId="41115fb6-f758-46c6-988a-1e78de964adb" providerId="ADAL" clId="{B092C885-44A4-4F56-BB8C-BB757701F7EE}" dt="2019-07-23T18:11:57.456" v="6676"/>
          <ac:picMkLst>
            <pc:docMk/>
            <pc:sldMk cId="184049721" sldId="264"/>
            <ac:picMk id="1026" creationId="{11E1F048-DFF3-4DDA-82C2-91BCF382DFD4}"/>
          </ac:picMkLst>
        </pc:picChg>
        <pc:picChg chg="add mod">
          <ac:chgData name="Trepagnier, Renee M" userId="41115fb6-f758-46c6-988a-1e78de964adb" providerId="ADAL" clId="{B092C885-44A4-4F56-BB8C-BB757701F7EE}" dt="2019-06-18T18:55:29.715" v="4178" actId="164"/>
          <ac:picMkLst>
            <pc:docMk/>
            <pc:sldMk cId="184049721" sldId="264"/>
            <ac:picMk id="5122" creationId="{F26BDEFC-F7E8-4223-BA41-5F0AF0EA66AC}"/>
          </ac:picMkLst>
        </pc:picChg>
        <pc:picChg chg="add del mod">
          <ac:chgData name="Trepagnier, Renee M" userId="41115fb6-f758-46c6-988a-1e78de964adb" providerId="ADAL" clId="{B092C885-44A4-4F56-BB8C-BB757701F7EE}" dt="2019-06-18T18:06:37.115" v="1181" actId="478"/>
          <ac:picMkLst>
            <pc:docMk/>
            <pc:sldMk cId="184049721" sldId="264"/>
            <ac:picMk id="5124" creationId="{255B2F11-D381-4CD7-97D5-1799AEC3D2B9}"/>
          </ac:picMkLst>
        </pc:picChg>
        <pc:picChg chg="add mod">
          <ac:chgData name="Trepagnier, Renee M" userId="41115fb6-f758-46c6-988a-1e78de964adb" providerId="ADAL" clId="{B092C885-44A4-4F56-BB8C-BB757701F7EE}" dt="2019-06-18T18:55:43.782" v="4180" actId="164"/>
          <ac:picMkLst>
            <pc:docMk/>
            <pc:sldMk cId="184049721" sldId="264"/>
            <ac:picMk id="5126" creationId="{44F2A68B-6B90-49F9-82D6-DF6C8D17B848}"/>
          </ac:picMkLst>
        </pc:picChg>
        <pc:cxnChg chg="add mod">
          <ac:chgData name="Trepagnier, Renee M" userId="41115fb6-f758-46c6-988a-1e78de964adb" providerId="ADAL" clId="{B092C885-44A4-4F56-BB8C-BB757701F7EE}" dt="2019-06-18T18:55:57.448" v="4182" actId="164"/>
          <ac:cxnSpMkLst>
            <pc:docMk/>
            <pc:sldMk cId="184049721" sldId="264"/>
            <ac:cxnSpMk id="3" creationId="{17E91D47-7B74-45AB-80AE-0791234B5D56}"/>
          </ac:cxnSpMkLst>
        </pc:cxnChg>
        <pc:cxnChg chg="add mod">
          <ac:chgData name="Trepagnier, Renee M" userId="41115fb6-f758-46c6-988a-1e78de964adb" providerId="ADAL" clId="{B092C885-44A4-4F56-BB8C-BB757701F7EE}" dt="2019-06-18T18:56:07.204" v="4184" actId="164"/>
          <ac:cxnSpMkLst>
            <pc:docMk/>
            <pc:sldMk cId="184049721" sldId="264"/>
            <ac:cxnSpMk id="7" creationId="{A7102923-2A9A-4306-A1F9-F68A361AF2AC}"/>
          </ac:cxnSpMkLst>
        </pc:cxnChg>
        <pc:cxnChg chg="add mod">
          <ac:chgData name="Trepagnier, Renee M" userId="41115fb6-f758-46c6-988a-1e78de964adb" providerId="ADAL" clId="{B092C885-44A4-4F56-BB8C-BB757701F7EE}" dt="2019-06-18T18:55:29.715" v="4178" actId="164"/>
          <ac:cxnSpMkLst>
            <pc:docMk/>
            <pc:sldMk cId="184049721" sldId="264"/>
            <ac:cxnSpMk id="10" creationId="{4E368EB5-F3B6-458A-8716-833DB4C5EDB7}"/>
          </ac:cxnSpMkLst>
        </pc:cxnChg>
        <pc:cxnChg chg="add mod">
          <ac:chgData name="Trepagnier, Renee M" userId="41115fb6-f758-46c6-988a-1e78de964adb" providerId="ADAL" clId="{B092C885-44A4-4F56-BB8C-BB757701F7EE}" dt="2019-06-18T18:55:43.782" v="4180" actId="164"/>
          <ac:cxnSpMkLst>
            <pc:docMk/>
            <pc:sldMk cId="184049721" sldId="264"/>
            <ac:cxnSpMk id="18" creationId="{384576A9-8866-4270-937B-C18F2CAF92D5}"/>
          </ac:cxnSpMkLst>
        </pc:cxnChg>
      </pc:sldChg>
      <pc:sldChg chg="addSp delSp modSp add mod setBg modNotesTx">
        <pc:chgData name="Trepagnier, Renee M" userId="41115fb6-f758-46c6-988a-1e78de964adb" providerId="ADAL" clId="{B092C885-44A4-4F56-BB8C-BB757701F7EE}" dt="2019-07-23T18:20:25.147" v="6791" actId="20577"/>
        <pc:sldMkLst>
          <pc:docMk/>
          <pc:sldMk cId="759386105" sldId="265"/>
        </pc:sldMkLst>
        <pc:spChg chg="mod">
          <ac:chgData name="Trepagnier, Renee M" userId="41115fb6-f758-46c6-988a-1e78de964adb" providerId="ADAL" clId="{B092C885-44A4-4F56-BB8C-BB757701F7EE}" dt="2019-06-18T18:42:11.179" v="2834" actId="26606"/>
          <ac:spMkLst>
            <pc:docMk/>
            <pc:sldMk cId="759386105" sldId="265"/>
            <ac:spMk id="2" creationId="{ACBED5FA-9C9B-4134-BAC1-B5D62EACEB70}"/>
          </ac:spMkLst>
        </pc:spChg>
        <pc:spChg chg="mod ord">
          <ac:chgData name="Trepagnier, Renee M" userId="41115fb6-f758-46c6-988a-1e78de964adb" providerId="ADAL" clId="{B092C885-44A4-4F56-BB8C-BB757701F7EE}" dt="2019-06-19T15:40:18.174" v="5717" actId="20577"/>
          <ac:spMkLst>
            <pc:docMk/>
            <pc:sldMk cId="759386105" sldId="265"/>
            <ac:spMk id="3" creationId="{7E2753D5-DE96-4883-B420-51405A150530}"/>
          </ac:spMkLst>
        </pc:spChg>
        <pc:spChg chg="add del">
          <ac:chgData name="Trepagnier, Renee M" userId="41115fb6-f758-46c6-988a-1e78de964adb" providerId="ADAL" clId="{B092C885-44A4-4F56-BB8C-BB757701F7EE}" dt="2019-06-18T18:45:35.970" v="2852" actId="26606"/>
          <ac:spMkLst>
            <pc:docMk/>
            <pc:sldMk cId="759386105" sldId="265"/>
            <ac:spMk id="10" creationId="{B6C29DB0-17E9-42FF-986E-0B7F493F4D24}"/>
          </ac:spMkLst>
        </pc:spChg>
        <pc:spChg chg="add del">
          <ac:chgData name="Trepagnier, Renee M" userId="41115fb6-f758-46c6-988a-1e78de964adb" providerId="ADAL" clId="{B092C885-44A4-4F56-BB8C-BB757701F7EE}" dt="2019-06-18T18:45:35.970" v="2852" actId="26606"/>
          <ac:spMkLst>
            <pc:docMk/>
            <pc:sldMk cId="759386105" sldId="265"/>
            <ac:spMk id="12" creationId="{115AD956-A5B6-4760-B8B2-11E2DF6B0212}"/>
          </ac:spMkLst>
        </pc:spChg>
        <pc:spChg chg="add">
          <ac:chgData name="Trepagnier, Renee M" userId="41115fb6-f758-46c6-988a-1e78de964adb" providerId="ADAL" clId="{B092C885-44A4-4F56-BB8C-BB757701F7EE}" dt="2019-06-18T18:45:35.970" v="2852" actId="26606"/>
          <ac:spMkLst>
            <pc:docMk/>
            <pc:sldMk cId="759386105" sldId="265"/>
            <ac:spMk id="73" creationId="{B6C29DB0-17E9-42FF-986E-0B7F493F4D24}"/>
          </ac:spMkLst>
        </pc:spChg>
        <pc:spChg chg="add">
          <ac:chgData name="Trepagnier, Renee M" userId="41115fb6-f758-46c6-988a-1e78de964adb" providerId="ADAL" clId="{B092C885-44A4-4F56-BB8C-BB757701F7EE}" dt="2019-06-18T18:45:35.970" v="2852" actId="26606"/>
          <ac:spMkLst>
            <pc:docMk/>
            <pc:sldMk cId="759386105" sldId="265"/>
            <ac:spMk id="75" creationId="{115AD956-A5B6-4760-B8B2-11E2DF6B0212}"/>
          </ac:spMkLst>
        </pc:spChg>
        <pc:picChg chg="add del mod">
          <ac:chgData name="Trepagnier, Renee M" userId="41115fb6-f758-46c6-988a-1e78de964adb" providerId="ADAL" clId="{B092C885-44A4-4F56-BB8C-BB757701F7EE}" dt="2019-06-18T18:42:21.659" v="2835" actId="478"/>
          <ac:picMkLst>
            <pc:docMk/>
            <pc:sldMk cId="759386105" sldId="265"/>
            <ac:picMk id="5" creationId="{88DA3D0F-84C9-4A4E-81A9-35DA7F247734}"/>
          </ac:picMkLst>
        </pc:picChg>
        <pc:picChg chg="add del">
          <ac:chgData name="Trepagnier, Renee M" userId="41115fb6-f758-46c6-988a-1e78de964adb" providerId="ADAL" clId="{B092C885-44A4-4F56-BB8C-BB757701F7EE}" dt="2019-06-18T18:41:19.346" v="2832" actId="478"/>
          <ac:picMkLst>
            <pc:docMk/>
            <pc:sldMk cId="759386105" sldId="265"/>
            <ac:picMk id="7170" creationId="{C3AC42A6-6073-4DF9-A8C9-E4A5A4DB6BB1}"/>
          </ac:picMkLst>
        </pc:picChg>
        <pc:picChg chg="add mod">
          <ac:chgData name="Trepagnier, Renee M" userId="41115fb6-f758-46c6-988a-1e78de964adb" providerId="ADAL" clId="{B092C885-44A4-4F56-BB8C-BB757701F7EE}" dt="2019-06-18T18:45:35.970" v="2852" actId="26606"/>
          <ac:picMkLst>
            <pc:docMk/>
            <pc:sldMk cId="759386105" sldId="265"/>
            <ac:picMk id="7172" creationId="{48EFD561-5FEB-4985-BF47-C9B1222415F0}"/>
          </ac:picMkLst>
        </pc:picChg>
      </pc:sldChg>
      <pc:sldChg chg="addSp delSp modSp add mod setBg modNotesTx">
        <pc:chgData name="Trepagnier, Renee M" userId="41115fb6-f758-46c6-988a-1e78de964adb" providerId="ADAL" clId="{B092C885-44A4-4F56-BB8C-BB757701F7EE}" dt="2019-07-02T16:08:25.746" v="6596" actId="20577"/>
        <pc:sldMkLst>
          <pc:docMk/>
          <pc:sldMk cId="2341345035" sldId="266"/>
        </pc:sldMkLst>
        <pc:spChg chg="add del">
          <ac:chgData name="Trepagnier, Renee M" userId="41115fb6-f758-46c6-988a-1e78de964adb" providerId="ADAL" clId="{B092C885-44A4-4F56-BB8C-BB757701F7EE}" dt="2019-06-18T18:52:39.092" v="4043" actId="478"/>
          <ac:spMkLst>
            <pc:docMk/>
            <pc:sldMk cId="2341345035" sldId="266"/>
            <ac:spMk id="2" creationId="{BA2776B8-8F30-44F9-A404-12F5A1065B1F}"/>
          </ac:spMkLst>
        </pc:spChg>
        <pc:spChg chg="mod ord">
          <ac:chgData name="Trepagnier, Renee M" userId="41115fb6-f758-46c6-988a-1e78de964adb" providerId="ADAL" clId="{B092C885-44A4-4F56-BB8C-BB757701F7EE}" dt="2019-06-18T18:57:37.833" v="4190" actId="20577"/>
          <ac:spMkLst>
            <pc:docMk/>
            <pc:sldMk cId="2341345035" sldId="266"/>
            <ac:spMk id="3" creationId="{86E80315-45BF-4E60-A530-6093038E2A26}"/>
          </ac:spMkLst>
        </pc:spChg>
        <pc:spChg chg="add">
          <ac:chgData name="Trepagnier, Renee M" userId="41115fb6-f758-46c6-988a-1e78de964adb" providerId="ADAL" clId="{B092C885-44A4-4F56-BB8C-BB757701F7EE}" dt="2019-06-18T18:52:44.436" v="4044" actId="26606"/>
          <ac:spMkLst>
            <pc:docMk/>
            <pc:sldMk cId="2341345035" sldId="266"/>
            <ac:spMk id="73" creationId="{72257994-BD97-4691-8B89-198A6D2BABDC}"/>
          </ac:spMkLst>
        </pc:spChg>
        <pc:picChg chg="add del">
          <ac:chgData name="Trepagnier, Renee M" userId="41115fb6-f758-46c6-988a-1e78de964adb" providerId="ADAL" clId="{B092C885-44A4-4F56-BB8C-BB757701F7EE}" dt="2019-06-18T18:52:22.909" v="4041" actId="478"/>
          <ac:picMkLst>
            <pc:docMk/>
            <pc:sldMk cId="2341345035" sldId="266"/>
            <ac:picMk id="8194" creationId="{8D78BE86-0580-46D2-A2A6-3BD772B577A4}"/>
          </ac:picMkLst>
        </pc:picChg>
        <pc:picChg chg="add mod">
          <ac:chgData name="Trepagnier, Renee M" userId="41115fb6-f758-46c6-988a-1e78de964adb" providerId="ADAL" clId="{B092C885-44A4-4F56-BB8C-BB757701F7EE}" dt="2019-06-18T18:52:44.436" v="4044" actId="26606"/>
          <ac:picMkLst>
            <pc:docMk/>
            <pc:sldMk cId="2341345035" sldId="266"/>
            <ac:picMk id="8196" creationId="{731C071C-66B5-405E-AFE7-4C27A68DA3B0}"/>
          </ac:picMkLst>
        </pc:picChg>
      </pc:sldChg>
      <pc:sldChg chg="addSp delSp modSp add mod ord setBg modNotesTx">
        <pc:chgData name="Trepagnier, Renee M" userId="41115fb6-f758-46c6-988a-1e78de964adb" providerId="ADAL" clId="{B092C885-44A4-4F56-BB8C-BB757701F7EE}" dt="2019-07-02T16:04:38.164" v="6037" actId="20577"/>
        <pc:sldMkLst>
          <pc:docMk/>
          <pc:sldMk cId="2420099846" sldId="267"/>
        </pc:sldMkLst>
        <pc:spChg chg="mod">
          <ac:chgData name="Trepagnier, Renee M" userId="41115fb6-f758-46c6-988a-1e78de964adb" providerId="ADAL" clId="{B092C885-44A4-4F56-BB8C-BB757701F7EE}" dt="2019-06-19T15:24:32.228" v="4717" actId="26606"/>
          <ac:spMkLst>
            <pc:docMk/>
            <pc:sldMk cId="2420099846" sldId="267"/>
            <ac:spMk id="2" creationId="{E0E5CCE3-8038-40ED-89D3-C4AB4F648210}"/>
          </ac:spMkLst>
        </pc:spChg>
        <pc:spChg chg="mod">
          <ac:chgData name="Trepagnier, Renee M" userId="41115fb6-f758-46c6-988a-1e78de964adb" providerId="ADAL" clId="{B092C885-44A4-4F56-BB8C-BB757701F7EE}" dt="2019-06-25T16:41:23.945" v="5759" actId="20577"/>
          <ac:spMkLst>
            <pc:docMk/>
            <pc:sldMk cId="2420099846" sldId="267"/>
            <ac:spMk id="3" creationId="{31C7EAFB-62E1-4216-805E-4C0251F6E00D}"/>
          </ac:spMkLst>
        </pc:spChg>
        <pc:spChg chg="add del">
          <ac:chgData name="Trepagnier, Renee M" userId="41115fb6-f758-46c6-988a-1e78de964adb" providerId="ADAL" clId="{B092C885-44A4-4F56-BB8C-BB757701F7EE}" dt="2019-06-19T15:24:12.507" v="4715" actId="26606"/>
          <ac:spMkLst>
            <pc:docMk/>
            <pc:sldMk cId="2420099846" sldId="267"/>
            <ac:spMk id="10" creationId="{3CD9DF72-87A3-404E-A828-84CBF11A8303}"/>
          </ac:spMkLst>
        </pc:spChg>
        <pc:picChg chg="add del mod ord">
          <ac:chgData name="Trepagnier, Renee M" userId="41115fb6-f758-46c6-988a-1e78de964adb" providerId="ADAL" clId="{B092C885-44A4-4F56-BB8C-BB757701F7EE}" dt="2019-06-19T15:24:35.456" v="4718" actId="478"/>
          <ac:picMkLst>
            <pc:docMk/>
            <pc:sldMk cId="2420099846" sldId="267"/>
            <ac:picMk id="5" creationId="{1DD87807-E1DD-4197-90BF-03FB85BE0188}"/>
          </ac:picMkLst>
        </pc:picChg>
        <pc:cxnChg chg="add del">
          <ac:chgData name="Trepagnier, Renee M" userId="41115fb6-f758-46c6-988a-1e78de964adb" providerId="ADAL" clId="{B092C885-44A4-4F56-BB8C-BB757701F7EE}" dt="2019-06-19T15:24:12.507" v="4715" actId="26606"/>
          <ac:cxnSpMkLst>
            <pc:docMk/>
            <pc:sldMk cId="2420099846" sldId="267"/>
            <ac:cxnSpMk id="12" creationId="{20E3A342-4D61-4E3F-AF90-1AB42AEB96CC}"/>
          </ac:cxnSpMkLst>
        </pc:cxnChg>
        <pc:cxnChg chg="add del">
          <ac:chgData name="Trepagnier, Renee M" userId="41115fb6-f758-46c6-988a-1e78de964adb" providerId="ADAL" clId="{B092C885-44A4-4F56-BB8C-BB757701F7EE}" dt="2019-06-19T15:24:32.228" v="4717" actId="26606"/>
          <ac:cxnSpMkLst>
            <pc:docMk/>
            <pc:sldMk cId="2420099846" sldId="267"/>
            <ac:cxnSpMk id="14" creationId="{E4A809D5-3600-46D4-A466-67F2349A54FB}"/>
          </ac:cxnSpMkLst>
        </pc:cxnChg>
      </pc:sldChg>
      <pc:sldChg chg="addSp delSp modSp add mod ord setBg modNotesTx">
        <pc:chgData name="Trepagnier, Renee M" userId="41115fb6-f758-46c6-988a-1e78de964adb" providerId="ADAL" clId="{B092C885-44A4-4F56-BB8C-BB757701F7EE}" dt="2019-07-02T16:03:57.606" v="5892" actId="20577"/>
        <pc:sldMkLst>
          <pc:docMk/>
          <pc:sldMk cId="4281788846" sldId="268"/>
        </pc:sldMkLst>
        <pc:spChg chg="mod">
          <ac:chgData name="Trepagnier, Renee M" userId="41115fb6-f758-46c6-988a-1e78de964adb" providerId="ADAL" clId="{B092C885-44A4-4F56-BB8C-BB757701F7EE}" dt="2019-06-19T15:22:18.474" v="4706" actId="2711"/>
          <ac:spMkLst>
            <pc:docMk/>
            <pc:sldMk cId="4281788846" sldId="268"/>
            <ac:spMk id="2" creationId="{9E24A4C5-0CB2-43DE-81BD-06D095C66220}"/>
          </ac:spMkLst>
        </pc:spChg>
        <pc:spChg chg="add del mod">
          <ac:chgData name="Trepagnier, Renee M" userId="41115fb6-f758-46c6-988a-1e78de964adb" providerId="ADAL" clId="{B092C885-44A4-4F56-BB8C-BB757701F7EE}" dt="2019-06-19T15:13:57.094" v="4335" actId="478"/>
          <ac:spMkLst>
            <pc:docMk/>
            <pc:sldMk cId="4281788846" sldId="268"/>
            <ac:spMk id="5" creationId="{C52106F1-5FFF-4C14-8EDB-9F32498813F9}"/>
          </ac:spMkLst>
        </pc:spChg>
        <pc:spChg chg="add del mod">
          <ac:chgData name="Trepagnier, Renee M" userId="41115fb6-f758-46c6-988a-1e78de964adb" providerId="ADAL" clId="{B092C885-44A4-4F56-BB8C-BB757701F7EE}" dt="2019-06-19T15:13:54.047" v="4333" actId="478"/>
          <ac:spMkLst>
            <pc:docMk/>
            <pc:sldMk cId="4281788846" sldId="268"/>
            <ac:spMk id="8" creationId="{ECE05852-1855-4843-AE48-44C6680FF17B}"/>
          </ac:spMkLst>
        </pc:spChg>
        <pc:spChg chg="add del mod">
          <ac:chgData name="Trepagnier, Renee M" userId="41115fb6-f758-46c6-988a-1e78de964adb" providerId="ADAL" clId="{B092C885-44A4-4F56-BB8C-BB757701F7EE}" dt="2019-06-19T15:16:03.336" v="4350" actId="478"/>
          <ac:spMkLst>
            <pc:docMk/>
            <pc:sldMk cId="4281788846" sldId="268"/>
            <ac:spMk id="11" creationId="{B28B16E4-C91B-4B8B-B982-4285DAD3955B}"/>
          </ac:spMkLst>
        </pc:spChg>
        <pc:spChg chg="add del mod ord">
          <ac:chgData name="Trepagnier, Renee M" userId="41115fb6-f758-46c6-988a-1e78de964adb" providerId="ADAL" clId="{B092C885-44A4-4F56-BB8C-BB757701F7EE}" dt="2019-06-19T15:16:14.429" v="4352" actId="478"/>
          <ac:spMkLst>
            <pc:docMk/>
            <pc:sldMk cId="4281788846" sldId="268"/>
            <ac:spMk id="14" creationId="{9AB64C53-4969-47E8-9254-6F7388A238EA}"/>
          </ac:spMkLst>
        </pc:spChg>
        <pc:spChg chg="add del mod">
          <ac:chgData name="Trepagnier, Renee M" userId="41115fb6-f758-46c6-988a-1e78de964adb" providerId="ADAL" clId="{B092C885-44A4-4F56-BB8C-BB757701F7EE}" dt="2019-06-19T15:16:45.546" v="4362" actId="478"/>
          <ac:spMkLst>
            <pc:docMk/>
            <pc:sldMk cId="4281788846" sldId="268"/>
            <ac:spMk id="17" creationId="{4039F687-959D-4358-BA3D-513A8913A982}"/>
          </ac:spMkLst>
        </pc:spChg>
        <pc:spChg chg="add del mod">
          <ac:chgData name="Trepagnier, Renee M" userId="41115fb6-f758-46c6-988a-1e78de964adb" providerId="ADAL" clId="{B092C885-44A4-4F56-BB8C-BB757701F7EE}" dt="2019-06-19T15:21:08.450" v="4638" actId="478"/>
          <ac:spMkLst>
            <pc:docMk/>
            <pc:sldMk cId="4281788846" sldId="268"/>
            <ac:spMk id="20" creationId="{B575EFAB-4DA9-496F-8F96-6D3CE4AC88DD}"/>
          </ac:spMkLst>
        </pc:spChg>
        <pc:spChg chg="add del">
          <ac:chgData name="Trepagnier, Renee M" userId="41115fb6-f758-46c6-988a-1e78de964adb" providerId="ADAL" clId="{B092C885-44A4-4F56-BB8C-BB757701F7EE}" dt="2019-06-19T15:16:18.884" v="4353" actId="26606"/>
          <ac:spMkLst>
            <pc:docMk/>
            <pc:sldMk cId="4281788846" sldId="268"/>
            <ac:spMk id="22" creationId="{928F64C6-FE22-4FC1-A763-DFCC514811BD}"/>
          </ac:spMkLst>
        </pc:spChg>
        <pc:spChg chg="add del mod">
          <ac:chgData name="Trepagnier, Renee M" userId="41115fb6-f758-46c6-988a-1e78de964adb" providerId="ADAL" clId="{B092C885-44A4-4F56-BB8C-BB757701F7EE}" dt="2019-06-19T15:21:31.120" v="4645" actId="478"/>
          <ac:spMkLst>
            <pc:docMk/>
            <pc:sldMk cId="4281788846" sldId="268"/>
            <ac:spMk id="25" creationId="{5F1E96EF-048A-4408-8F3D-7F088DE40E55}"/>
          </ac:spMkLst>
        </pc:spChg>
        <pc:picChg chg="add mod ord">
          <ac:chgData name="Trepagnier, Renee M" userId="41115fb6-f758-46c6-988a-1e78de964adb" providerId="ADAL" clId="{B092C885-44A4-4F56-BB8C-BB757701F7EE}" dt="2019-06-19T15:21:49.274" v="4649" actId="1076"/>
          <ac:picMkLst>
            <pc:docMk/>
            <pc:sldMk cId="4281788846" sldId="268"/>
            <ac:picMk id="4" creationId="{15378FD1-C0ED-412F-9088-4FC98AE0652C}"/>
          </ac:picMkLst>
        </pc:picChg>
        <pc:picChg chg="add del mod">
          <ac:chgData name="Trepagnier, Renee M" userId="41115fb6-f758-46c6-988a-1e78de964adb" providerId="ADAL" clId="{B092C885-44A4-4F56-BB8C-BB757701F7EE}" dt="2019-06-19T15:20:52.764" v="4628" actId="478"/>
          <ac:picMkLst>
            <pc:docMk/>
            <pc:sldMk cId="4281788846" sldId="268"/>
            <ac:picMk id="7" creationId="{BD408AC8-5658-4F9D-B7DE-1227BB961D65}"/>
          </ac:picMkLst>
        </pc:picChg>
        <pc:picChg chg="add mod">
          <ac:chgData name="Trepagnier, Renee M" userId="41115fb6-f758-46c6-988a-1e78de964adb" providerId="ADAL" clId="{B092C885-44A4-4F56-BB8C-BB757701F7EE}" dt="2019-06-19T15:21:44.182" v="4647" actId="1076"/>
          <ac:picMkLst>
            <pc:docMk/>
            <pc:sldMk cId="4281788846" sldId="268"/>
            <ac:picMk id="10" creationId="{A3314A64-5D18-49C3-AAAE-3053706CBD5F}"/>
          </ac:picMkLst>
        </pc:picChg>
        <pc:picChg chg="add mod ord">
          <ac:chgData name="Trepagnier, Renee M" userId="41115fb6-f758-46c6-988a-1e78de964adb" providerId="ADAL" clId="{B092C885-44A4-4F56-BB8C-BB757701F7EE}" dt="2019-06-19T15:21:21.867" v="4642" actId="26606"/>
          <ac:picMkLst>
            <pc:docMk/>
            <pc:sldMk cId="4281788846" sldId="268"/>
            <ac:picMk id="13" creationId="{725F49B0-FB3C-4EDD-9498-57467761DEF8}"/>
          </ac:picMkLst>
        </pc:picChg>
        <pc:picChg chg="add mod">
          <ac:chgData name="Trepagnier, Renee M" userId="41115fb6-f758-46c6-988a-1e78de964adb" providerId="ADAL" clId="{B092C885-44A4-4F56-BB8C-BB757701F7EE}" dt="2019-06-19T15:16:18.884" v="4353" actId="26606"/>
          <ac:picMkLst>
            <pc:docMk/>
            <pc:sldMk cId="4281788846" sldId="268"/>
            <ac:picMk id="16" creationId="{1522F65F-8686-4EDF-BEB3-10B23E835A8A}"/>
          </ac:picMkLst>
        </pc:picChg>
        <pc:picChg chg="add del mod">
          <ac:chgData name="Trepagnier, Renee M" userId="41115fb6-f758-46c6-988a-1e78de964adb" providerId="ADAL" clId="{B092C885-44A4-4F56-BB8C-BB757701F7EE}" dt="2019-06-19T15:21:08.450" v="4638" actId="478"/>
          <ac:picMkLst>
            <pc:docMk/>
            <pc:sldMk cId="4281788846" sldId="268"/>
            <ac:picMk id="19" creationId="{584C081E-C13E-49AF-AB1D-7D7931373F68}"/>
          </ac:picMkLst>
        </pc:picChg>
        <pc:picChg chg="add mod ord">
          <ac:chgData name="Trepagnier, Renee M" userId="41115fb6-f758-46c6-988a-1e78de964adb" providerId="ADAL" clId="{B092C885-44A4-4F56-BB8C-BB757701F7EE}" dt="2019-06-19T15:21:28.671" v="4644" actId="1076"/>
          <ac:picMkLst>
            <pc:docMk/>
            <pc:sldMk cId="4281788846" sldId="268"/>
            <ac:picMk id="23" creationId="{B765CE22-6553-4903-9D75-71E6DF610EAD}"/>
          </ac:picMkLst>
        </pc:picChg>
        <pc:cxnChg chg="add del">
          <ac:chgData name="Trepagnier, Renee M" userId="41115fb6-f758-46c6-988a-1e78de964adb" providerId="ADAL" clId="{B092C885-44A4-4F56-BB8C-BB757701F7EE}" dt="2019-06-19T15:16:18.884" v="4353" actId="26606"/>
          <ac:cxnSpMkLst>
            <pc:docMk/>
            <pc:sldMk cId="4281788846" sldId="268"/>
            <ac:cxnSpMk id="24" creationId="{5C34627B-48E6-4F4D-B843-97717A86B490}"/>
          </ac:cxnSpMkLst>
        </pc:cxnChg>
        <pc:cxnChg chg="add del">
          <ac:chgData name="Trepagnier, Renee M" userId="41115fb6-f758-46c6-988a-1e78de964adb" providerId="ADAL" clId="{B092C885-44A4-4F56-BB8C-BB757701F7EE}" dt="2019-06-19T15:21:21.867" v="4642" actId="26606"/>
          <ac:cxnSpMkLst>
            <pc:docMk/>
            <pc:sldMk cId="4281788846" sldId="268"/>
            <ac:cxnSpMk id="29" creationId="{DC034BB4-8B50-4484-85C4-0CE4699284D7}"/>
          </ac:cxnSpMkLst>
        </pc:cxnChg>
        <pc:cxnChg chg="add del">
          <ac:chgData name="Trepagnier, Renee M" userId="41115fb6-f758-46c6-988a-1e78de964adb" providerId="ADAL" clId="{B092C885-44A4-4F56-BB8C-BB757701F7EE}" dt="2019-06-19T15:21:21.867" v="4642" actId="26606"/>
          <ac:cxnSpMkLst>
            <pc:docMk/>
            <pc:sldMk cId="4281788846" sldId="268"/>
            <ac:cxnSpMk id="31" creationId="{81B200F7-B57A-4824-BB91-B6624450A5AC}"/>
          </ac:cxnSpMkLst>
        </pc:cxnChg>
        <pc:cxnChg chg="add del">
          <ac:chgData name="Trepagnier, Renee M" userId="41115fb6-f758-46c6-988a-1e78de964adb" providerId="ADAL" clId="{B092C885-44A4-4F56-BB8C-BB757701F7EE}" dt="2019-06-19T15:21:21.867" v="4642" actId="26606"/>
          <ac:cxnSpMkLst>
            <pc:docMk/>
            <pc:sldMk cId="4281788846" sldId="268"/>
            <ac:cxnSpMk id="33" creationId="{1902062F-7F47-41E5-8574-2D1492D58ED3}"/>
          </ac:cxnSpMkLst>
        </pc:cxnChg>
        <pc:cxnChg chg="add del">
          <ac:chgData name="Trepagnier, Renee M" userId="41115fb6-f758-46c6-988a-1e78de964adb" providerId="ADAL" clId="{B092C885-44A4-4F56-BB8C-BB757701F7EE}" dt="2019-06-19T15:21:21.867" v="4642" actId="26606"/>
          <ac:cxnSpMkLst>
            <pc:docMk/>
            <pc:sldMk cId="4281788846" sldId="268"/>
            <ac:cxnSpMk id="35" creationId="{FA92245C-961F-47D5-9691-272D28692D45}"/>
          </ac:cxnSpMkLst>
        </pc:cxnChg>
        <pc:cxnChg chg="add">
          <ac:chgData name="Trepagnier, Renee M" userId="41115fb6-f758-46c6-988a-1e78de964adb" providerId="ADAL" clId="{B092C885-44A4-4F56-BB8C-BB757701F7EE}" dt="2019-06-19T15:21:21.867" v="4642" actId="26606"/>
          <ac:cxnSpMkLst>
            <pc:docMk/>
            <pc:sldMk cId="4281788846" sldId="268"/>
            <ac:cxnSpMk id="40" creationId="{DC034BB4-8B50-4484-85C4-0CE4699284D7}"/>
          </ac:cxnSpMkLst>
        </pc:cxnChg>
        <pc:cxnChg chg="add">
          <ac:chgData name="Trepagnier, Renee M" userId="41115fb6-f758-46c6-988a-1e78de964adb" providerId="ADAL" clId="{B092C885-44A4-4F56-BB8C-BB757701F7EE}" dt="2019-06-19T15:21:21.867" v="4642" actId="26606"/>
          <ac:cxnSpMkLst>
            <pc:docMk/>
            <pc:sldMk cId="4281788846" sldId="268"/>
            <ac:cxnSpMk id="42" creationId="{81B200F7-B57A-4824-BB91-B6624450A5AC}"/>
          </ac:cxnSpMkLst>
        </pc:cxnChg>
        <pc:cxnChg chg="add">
          <ac:chgData name="Trepagnier, Renee M" userId="41115fb6-f758-46c6-988a-1e78de964adb" providerId="ADAL" clId="{B092C885-44A4-4F56-BB8C-BB757701F7EE}" dt="2019-06-19T15:21:21.867" v="4642" actId="26606"/>
          <ac:cxnSpMkLst>
            <pc:docMk/>
            <pc:sldMk cId="4281788846" sldId="268"/>
            <ac:cxnSpMk id="44" creationId="{1902062F-7F47-41E5-8574-2D1492D58ED3}"/>
          </ac:cxnSpMkLst>
        </pc:cxnChg>
        <pc:cxnChg chg="add">
          <ac:chgData name="Trepagnier, Renee M" userId="41115fb6-f758-46c6-988a-1e78de964adb" providerId="ADAL" clId="{B092C885-44A4-4F56-BB8C-BB757701F7EE}" dt="2019-06-19T15:21:21.867" v="4642" actId="26606"/>
          <ac:cxnSpMkLst>
            <pc:docMk/>
            <pc:sldMk cId="4281788846" sldId="268"/>
            <ac:cxnSpMk id="46" creationId="{FA92245C-961F-47D5-9691-272D28692D45}"/>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E5205-A9A5-4AB9-B752-118118008CD2}" type="doc">
      <dgm:prSet loTypeId="urn:microsoft.com/office/officeart/2005/8/layout/pyramid3" loCatId="pyramid" qsTypeId="urn:microsoft.com/office/officeart/2005/8/quickstyle/simple1" qsCatId="simple" csTypeId="urn:microsoft.com/office/officeart/2005/8/colors/accent1_2" csCatId="accent1" phldr="1"/>
      <dgm:spPr/>
    </dgm:pt>
    <dgm:pt modelId="{73AEF19D-E8B3-4506-9270-AD2FFA6EEB13}">
      <dgm:prSet phldrT="[Text]"/>
      <dgm:spPr>
        <a:solidFill>
          <a:srgbClr val="6FC6EA"/>
        </a:solidFill>
      </dgm:spPr>
      <dgm:t>
        <a:bodyPr/>
        <a:lstStyle/>
        <a:p>
          <a:r>
            <a:rPr lang="en-US" b="1" dirty="0">
              <a:latin typeface="Candara" panose="020E0502030303020204" pitchFamily="34" charset="0"/>
            </a:rPr>
            <a:t>Interest: Agricultural History</a:t>
          </a:r>
        </a:p>
      </dgm:t>
    </dgm:pt>
    <dgm:pt modelId="{796D5198-788A-4601-89BC-EE33220DBC5F}" type="parTrans" cxnId="{2F65D169-1B24-435F-B3DC-AD0865659EF1}">
      <dgm:prSet/>
      <dgm:spPr/>
      <dgm:t>
        <a:bodyPr/>
        <a:lstStyle/>
        <a:p>
          <a:endParaRPr lang="en-US"/>
        </a:p>
      </dgm:t>
    </dgm:pt>
    <dgm:pt modelId="{247504ED-0904-475A-8D87-A8FDE87C69EF}" type="sibTrans" cxnId="{2F65D169-1B24-435F-B3DC-AD0865659EF1}">
      <dgm:prSet/>
      <dgm:spPr/>
      <dgm:t>
        <a:bodyPr/>
        <a:lstStyle/>
        <a:p>
          <a:endParaRPr lang="en-US"/>
        </a:p>
      </dgm:t>
    </dgm:pt>
    <dgm:pt modelId="{BBDD88D2-88DD-4043-854A-B4332D8AC8A9}">
      <dgm:prSet phldrT="[Text]"/>
      <dgm:spPr>
        <a:solidFill>
          <a:srgbClr val="6FC6EA"/>
        </a:solidFill>
      </dgm:spPr>
      <dgm:t>
        <a:bodyPr/>
        <a:lstStyle/>
        <a:p>
          <a:r>
            <a:rPr lang="en-US" b="1" dirty="0">
              <a:latin typeface="Candara" panose="020E0502030303020204" pitchFamily="34" charset="0"/>
            </a:rPr>
            <a:t>Theme: Breaking Barriers</a:t>
          </a:r>
        </a:p>
      </dgm:t>
    </dgm:pt>
    <dgm:pt modelId="{0B43A1D2-9CF6-4579-8F9D-40C7BF29339F}" type="parTrans" cxnId="{4B0D7206-4A3A-4706-9825-ADA448F7619E}">
      <dgm:prSet/>
      <dgm:spPr/>
      <dgm:t>
        <a:bodyPr/>
        <a:lstStyle/>
        <a:p>
          <a:endParaRPr lang="en-US"/>
        </a:p>
      </dgm:t>
    </dgm:pt>
    <dgm:pt modelId="{AB99353B-2E8E-43E2-9755-099DB49BD5C5}" type="sibTrans" cxnId="{4B0D7206-4A3A-4706-9825-ADA448F7619E}">
      <dgm:prSet/>
      <dgm:spPr/>
      <dgm:t>
        <a:bodyPr/>
        <a:lstStyle/>
        <a:p>
          <a:endParaRPr lang="en-US"/>
        </a:p>
      </dgm:t>
    </dgm:pt>
    <dgm:pt modelId="{8F68132C-50FB-4C14-9438-C65F6D2A87C3}">
      <dgm:prSet phldrT="[Text]"/>
      <dgm:spPr>
        <a:solidFill>
          <a:srgbClr val="6FC6EA"/>
        </a:solidFill>
      </dgm:spPr>
      <dgm:t>
        <a:bodyPr/>
        <a:lstStyle/>
        <a:p>
          <a:r>
            <a:rPr lang="en-US" b="1" dirty="0">
              <a:latin typeface="Candara" panose="020E0502030303020204" pitchFamily="34" charset="0"/>
            </a:rPr>
            <a:t>Broad Topic: South LA Agriculture’s Impact</a:t>
          </a:r>
        </a:p>
      </dgm:t>
    </dgm:pt>
    <dgm:pt modelId="{84367D04-A4C2-49D6-9627-E69D6F552965}" type="parTrans" cxnId="{A0557A1A-507C-43D7-9BCA-207BC3811BB4}">
      <dgm:prSet/>
      <dgm:spPr/>
      <dgm:t>
        <a:bodyPr/>
        <a:lstStyle/>
        <a:p>
          <a:endParaRPr lang="en-US"/>
        </a:p>
      </dgm:t>
    </dgm:pt>
    <dgm:pt modelId="{08C13DEB-28FC-4894-B3EB-934A18EEB718}" type="sibTrans" cxnId="{A0557A1A-507C-43D7-9BCA-207BC3811BB4}">
      <dgm:prSet/>
      <dgm:spPr/>
      <dgm:t>
        <a:bodyPr/>
        <a:lstStyle/>
        <a:p>
          <a:endParaRPr lang="en-US"/>
        </a:p>
      </dgm:t>
    </dgm:pt>
    <dgm:pt modelId="{28CFEDC7-DBAB-4C2F-A826-69AA1BF596EF}">
      <dgm:prSet phldrT="[Text]"/>
      <dgm:spPr>
        <a:solidFill>
          <a:srgbClr val="6FC6EA"/>
        </a:solidFill>
      </dgm:spPr>
      <dgm:t>
        <a:bodyPr/>
        <a:lstStyle/>
        <a:p>
          <a:r>
            <a:rPr lang="en-US" b="1" dirty="0">
              <a:latin typeface="Candara" panose="020E0502030303020204" pitchFamily="34" charset="0"/>
            </a:rPr>
            <a:t>Narrowed Topic: South LA Sugar Industry Engineered New Designs for Agriculture</a:t>
          </a:r>
        </a:p>
      </dgm:t>
    </dgm:pt>
    <dgm:pt modelId="{8D9DADB8-E279-453B-8B6A-F1BFAE002663}" type="parTrans" cxnId="{D1A29FEF-0664-447D-BE59-00F38B476D6C}">
      <dgm:prSet/>
      <dgm:spPr/>
      <dgm:t>
        <a:bodyPr/>
        <a:lstStyle/>
        <a:p>
          <a:endParaRPr lang="en-US"/>
        </a:p>
      </dgm:t>
    </dgm:pt>
    <dgm:pt modelId="{E5BA5FCC-66D7-49FC-A2A0-53833158355D}" type="sibTrans" cxnId="{D1A29FEF-0664-447D-BE59-00F38B476D6C}">
      <dgm:prSet/>
      <dgm:spPr/>
      <dgm:t>
        <a:bodyPr/>
        <a:lstStyle/>
        <a:p>
          <a:endParaRPr lang="en-US"/>
        </a:p>
      </dgm:t>
    </dgm:pt>
    <dgm:pt modelId="{A0AF42B1-79A1-4D37-9203-28B610555996}" type="pres">
      <dgm:prSet presAssocID="{A9BE5205-A9A5-4AB9-B752-118118008CD2}" presName="Name0" presStyleCnt="0">
        <dgm:presLayoutVars>
          <dgm:dir/>
          <dgm:animLvl val="lvl"/>
          <dgm:resizeHandles val="exact"/>
        </dgm:presLayoutVars>
      </dgm:prSet>
      <dgm:spPr/>
    </dgm:pt>
    <dgm:pt modelId="{94185615-7E2E-4DF6-B9CF-8C84CE8883FD}" type="pres">
      <dgm:prSet presAssocID="{73AEF19D-E8B3-4506-9270-AD2FFA6EEB13}" presName="Name8" presStyleCnt="0"/>
      <dgm:spPr/>
    </dgm:pt>
    <dgm:pt modelId="{42EFBE8C-F261-4264-AF67-4C09F7EC699B}" type="pres">
      <dgm:prSet presAssocID="{73AEF19D-E8B3-4506-9270-AD2FFA6EEB13}" presName="level" presStyleLbl="node1" presStyleIdx="0" presStyleCnt="4">
        <dgm:presLayoutVars>
          <dgm:chMax val="1"/>
          <dgm:bulletEnabled val="1"/>
        </dgm:presLayoutVars>
      </dgm:prSet>
      <dgm:spPr/>
    </dgm:pt>
    <dgm:pt modelId="{4E07C340-82F6-461B-99EE-49761A7D7B82}" type="pres">
      <dgm:prSet presAssocID="{73AEF19D-E8B3-4506-9270-AD2FFA6EEB13}" presName="levelTx" presStyleLbl="revTx" presStyleIdx="0" presStyleCnt="0">
        <dgm:presLayoutVars>
          <dgm:chMax val="1"/>
          <dgm:bulletEnabled val="1"/>
        </dgm:presLayoutVars>
      </dgm:prSet>
      <dgm:spPr/>
    </dgm:pt>
    <dgm:pt modelId="{BDD9D054-76A5-48B8-8F75-E2755D20479F}" type="pres">
      <dgm:prSet presAssocID="{BBDD88D2-88DD-4043-854A-B4332D8AC8A9}" presName="Name8" presStyleCnt="0"/>
      <dgm:spPr/>
    </dgm:pt>
    <dgm:pt modelId="{5C55D091-D78E-4560-8420-8E45D39F3625}" type="pres">
      <dgm:prSet presAssocID="{BBDD88D2-88DD-4043-854A-B4332D8AC8A9}" presName="level" presStyleLbl="node1" presStyleIdx="1" presStyleCnt="4">
        <dgm:presLayoutVars>
          <dgm:chMax val="1"/>
          <dgm:bulletEnabled val="1"/>
        </dgm:presLayoutVars>
      </dgm:prSet>
      <dgm:spPr/>
    </dgm:pt>
    <dgm:pt modelId="{06A3A2CD-7CAC-4F3E-960E-DD395479991D}" type="pres">
      <dgm:prSet presAssocID="{BBDD88D2-88DD-4043-854A-B4332D8AC8A9}" presName="levelTx" presStyleLbl="revTx" presStyleIdx="0" presStyleCnt="0">
        <dgm:presLayoutVars>
          <dgm:chMax val="1"/>
          <dgm:bulletEnabled val="1"/>
        </dgm:presLayoutVars>
      </dgm:prSet>
      <dgm:spPr/>
    </dgm:pt>
    <dgm:pt modelId="{6D845562-C0BF-4AD0-BA0C-750E080BC491}" type="pres">
      <dgm:prSet presAssocID="{8F68132C-50FB-4C14-9438-C65F6D2A87C3}" presName="Name8" presStyleCnt="0"/>
      <dgm:spPr/>
    </dgm:pt>
    <dgm:pt modelId="{EBE50158-6D59-4D58-9414-E3AD74315D32}" type="pres">
      <dgm:prSet presAssocID="{8F68132C-50FB-4C14-9438-C65F6D2A87C3}" presName="level" presStyleLbl="node1" presStyleIdx="2" presStyleCnt="4">
        <dgm:presLayoutVars>
          <dgm:chMax val="1"/>
          <dgm:bulletEnabled val="1"/>
        </dgm:presLayoutVars>
      </dgm:prSet>
      <dgm:spPr/>
    </dgm:pt>
    <dgm:pt modelId="{6AC35185-DB5A-4220-A55E-D529301993DA}" type="pres">
      <dgm:prSet presAssocID="{8F68132C-50FB-4C14-9438-C65F6D2A87C3}" presName="levelTx" presStyleLbl="revTx" presStyleIdx="0" presStyleCnt="0">
        <dgm:presLayoutVars>
          <dgm:chMax val="1"/>
          <dgm:bulletEnabled val="1"/>
        </dgm:presLayoutVars>
      </dgm:prSet>
      <dgm:spPr/>
    </dgm:pt>
    <dgm:pt modelId="{0D066D65-6632-44CD-9E1B-31D9E4BF44A9}" type="pres">
      <dgm:prSet presAssocID="{28CFEDC7-DBAB-4C2F-A826-69AA1BF596EF}" presName="Name8" presStyleCnt="0"/>
      <dgm:spPr/>
    </dgm:pt>
    <dgm:pt modelId="{345589CE-77EB-4774-860E-D4ECFE823EF4}" type="pres">
      <dgm:prSet presAssocID="{28CFEDC7-DBAB-4C2F-A826-69AA1BF596EF}" presName="level" presStyleLbl="node1" presStyleIdx="3" presStyleCnt="4" custLinFactNeighborX="666" custLinFactNeighborY="3818">
        <dgm:presLayoutVars>
          <dgm:chMax val="1"/>
          <dgm:bulletEnabled val="1"/>
        </dgm:presLayoutVars>
      </dgm:prSet>
      <dgm:spPr/>
    </dgm:pt>
    <dgm:pt modelId="{B60C7DD6-A944-42A8-887C-DA538F3DAE40}" type="pres">
      <dgm:prSet presAssocID="{28CFEDC7-DBAB-4C2F-A826-69AA1BF596EF}" presName="levelTx" presStyleLbl="revTx" presStyleIdx="0" presStyleCnt="0">
        <dgm:presLayoutVars>
          <dgm:chMax val="1"/>
          <dgm:bulletEnabled val="1"/>
        </dgm:presLayoutVars>
      </dgm:prSet>
      <dgm:spPr/>
    </dgm:pt>
  </dgm:ptLst>
  <dgm:cxnLst>
    <dgm:cxn modelId="{4B0D7206-4A3A-4706-9825-ADA448F7619E}" srcId="{A9BE5205-A9A5-4AB9-B752-118118008CD2}" destId="{BBDD88D2-88DD-4043-854A-B4332D8AC8A9}" srcOrd="1" destOrd="0" parTransId="{0B43A1D2-9CF6-4579-8F9D-40C7BF29339F}" sibTransId="{AB99353B-2E8E-43E2-9755-099DB49BD5C5}"/>
    <dgm:cxn modelId="{A0557A1A-507C-43D7-9BCA-207BC3811BB4}" srcId="{A9BE5205-A9A5-4AB9-B752-118118008CD2}" destId="{8F68132C-50FB-4C14-9438-C65F6D2A87C3}" srcOrd="2" destOrd="0" parTransId="{84367D04-A4C2-49D6-9627-E69D6F552965}" sibTransId="{08C13DEB-28FC-4894-B3EB-934A18EEB718}"/>
    <dgm:cxn modelId="{8C6F2262-9E98-4501-B903-D7DF4CC65C9D}" type="presOf" srcId="{73AEF19D-E8B3-4506-9270-AD2FFA6EEB13}" destId="{4E07C340-82F6-461B-99EE-49761A7D7B82}" srcOrd="1" destOrd="0" presId="urn:microsoft.com/office/officeart/2005/8/layout/pyramid3"/>
    <dgm:cxn modelId="{2F65D169-1B24-435F-B3DC-AD0865659EF1}" srcId="{A9BE5205-A9A5-4AB9-B752-118118008CD2}" destId="{73AEF19D-E8B3-4506-9270-AD2FFA6EEB13}" srcOrd="0" destOrd="0" parTransId="{796D5198-788A-4601-89BC-EE33220DBC5F}" sibTransId="{247504ED-0904-475A-8D87-A8FDE87C69EF}"/>
    <dgm:cxn modelId="{E69DD99F-F0AF-474E-9161-46586CFCBDA4}" type="presOf" srcId="{BBDD88D2-88DD-4043-854A-B4332D8AC8A9}" destId="{06A3A2CD-7CAC-4F3E-960E-DD395479991D}" srcOrd="1" destOrd="0" presId="urn:microsoft.com/office/officeart/2005/8/layout/pyramid3"/>
    <dgm:cxn modelId="{9A5856A4-0792-408F-B100-78EDB97759B3}" type="presOf" srcId="{28CFEDC7-DBAB-4C2F-A826-69AA1BF596EF}" destId="{345589CE-77EB-4774-860E-D4ECFE823EF4}" srcOrd="0" destOrd="0" presId="urn:microsoft.com/office/officeart/2005/8/layout/pyramid3"/>
    <dgm:cxn modelId="{6E4D44A7-0958-47B9-96BA-5891CAAFA20E}" type="presOf" srcId="{73AEF19D-E8B3-4506-9270-AD2FFA6EEB13}" destId="{42EFBE8C-F261-4264-AF67-4C09F7EC699B}" srcOrd="0" destOrd="0" presId="urn:microsoft.com/office/officeart/2005/8/layout/pyramid3"/>
    <dgm:cxn modelId="{D10109AE-02F1-4AF6-A209-FC293614DC67}" type="presOf" srcId="{8F68132C-50FB-4C14-9438-C65F6D2A87C3}" destId="{6AC35185-DB5A-4220-A55E-D529301993DA}" srcOrd="1" destOrd="0" presId="urn:microsoft.com/office/officeart/2005/8/layout/pyramid3"/>
    <dgm:cxn modelId="{E55053B9-2797-4DA8-9376-0E7181BC2E14}" type="presOf" srcId="{8F68132C-50FB-4C14-9438-C65F6D2A87C3}" destId="{EBE50158-6D59-4D58-9414-E3AD74315D32}" srcOrd="0" destOrd="0" presId="urn:microsoft.com/office/officeart/2005/8/layout/pyramid3"/>
    <dgm:cxn modelId="{5D04CFC5-9BB5-4E25-8B61-ADD7CEFC0B89}" type="presOf" srcId="{28CFEDC7-DBAB-4C2F-A826-69AA1BF596EF}" destId="{B60C7DD6-A944-42A8-887C-DA538F3DAE40}" srcOrd="1" destOrd="0" presId="urn:microsoft.com/office/officeart/2005/8/layout/pyramid3"/>
    <dgm:cxn modelId="{0AEF5FC8-F739-4697-8983-79593A358120}" type="presOf" srcId="{A9BE5205-A9A5-4AB9-B752-118118008CD2}" destId="{A0AF42B1-79A1-4D37-9203-28B610555996}" srcOrd="0" destOrd="0" presId="urn:microsoft.com/office/officeart/2005/8/layout/pyramid3"/>
    <dgm:cxn modelId="{F20547EE-B1C1-4B92-AB56-6DF7490B5A7D}" type="presOf" srcId="{BBDD88D2-88DD-4043-854A-B4332D8AC8A9}" destId="{5C55D091-D78E-4560-8420-8E45D39F3625}" srcOrd="0" destOrd="0" presId="urn:microsoft.com/office/officeart/2005/8/layout/pyramid3"/>
    <dgm:cxn modelId="{D1A29FEF-0664-447D-BE59-00F38B476D6C}" srcId="{A9BE5205-A9A5-4AB9-B752-118118008CD2}" destId="{28CFEDC7-DBAB-4C2F-A826-69AA1BF596EF}" srcOrd="3" destOrd="0" parTransId="{8D9DADB8-E279-453B-8B6A-F1BFAE002663}" sibTransId="{E5BA5FCC-66D7-49FC-A2A0-53833158355D}"/>
    <dgm:cxn modelId="{7DB4CBA5-DB59-40C4-99FA-0AC116B98229}" type="presParOf" srcId="{A0AF42B1-79A1-4D37-9203-28B610555996}" destId="{94185615-7E2E-4DF6-B9CF-8C84CE8883FD}" srcOrd="0" destOrd="0" presId="urn:microsoft.com/office/officeart/2005/8/layout/pyramid3"/>
    <dgm:cxn modelId="{A86BD0E3-EB7F-4998-A237-C153869D2EB4}" type="presParOf" srcId="{94185615-7E2E-4DF6-B9CF-8C84CE8883FD}" destId="{42EFBE8C-F261-4264-AF67-4C09F7EC699B}" srcOrd="0" destOrd="0" presId="urn:microsoft.com/office/officeart/2005/8/layout/pyramid3"/>
    <dgm:cxn modelId="{E782192B-9947-45FE-96F7-0007A41D7020}" type="presParOf" srcId="{94185615-7E2E-4DF6-B9CF-8C84CE8883FD}" destId="{4E07C340-82F6-461B-99EE-49761A7D7B82}" srcOrd="1" destOrd="0" presId="urn:microsoft.com/office/officeart/2005/8/layout/pyramid3"/>
    <dgm:cxn modelId="{33AB1600-62E5-4D5A-B2B4-3FFD2DF2364D}" type="presParOf" srcId="{A0AF42B1-79A1-4D37-9203-28B610555996}" destId="{BDD9D054-76A5-48B8-8F75-E2755D20479F}" srcOrd="1" destOrd="0" presId="urn:microsoft.com/office/officeart/2005/8/layout/pyramid3"/>
    <dgm:cxn modelId="{E0026C59-E45B-4E53-B24F-F3BA8E5C1FDA}" type="presParOf" srcId="{BDD9D054-76A5-48B8-8F75-E2755D20479F}" destId="{5C55D091-D78E-4560-8420-8E45D39F3625}" srcOrd="0" destOrd="0" presId="urn:microsoft.com/office/officeart/2005/8/layout/pyramid3"/>
    <dgm:cxn modelId="{8D16A482-AEDA-49AE-A927-1C339872490D}" type="presParOf" srcId="{BDD9D054-76A5-48B8-8F75-E2755D20479F}" destId="{06A3A2CD-7CAC-4F3E-960E-DD395479991D}" srcOrd="1" destOrd="0" presId="urn:microsoft.com/office/officeart/2005/8/layout/pyramid3"/>
    <dgm:cxn modelId="{13AAB0E6-8AB3-400C-8416-C87569C4CAC2}" type="presParOf" srcId="{A0AF42B1-79A1-4D37-9203-28B610555996}" destId="{6D845562-C0BF-4AD0-BA0C-750E080BC491}" srcOrd="2" destOrd="0" presId="urn:microsoft.com/office/officeart/2005/8/layout/pyramid3"/>
    <dgm:cxn modelId="{75861950-997D-4B58-9912-C17603F798DF}" type="presParOf" srcId="{6D845562-C0BF-4AD0-BA0C-750E080BC491}" destId="{EBE50158-6D59-4D58-9414-E3AD74315D32}" srcOrd="0" destOrd="0" presId="urn:microsoft.com/office/officeart/2005/8/layout/pyramid3"/>
    <dgm:cxn modelId="{99D9FD02-8072-464B-870F-AB752FB53A73}" type="presParOf" srcId="{6D845562-C0BF-4AD0-BA0C-750E080BC491}" destId="{6AC35185-DB5A-4220-A55E-D529301993DA}" srcOrd="1" destOrd="0" presId="urn:microsoft.com/office/officeart/2005/8/layout/pyramid3"/>
    <dgm:cxn modelId="{7DA34660-B75E-4EDA-844A-4C0605E1A5E7}" type="presParOf" srcId="{A0AF42B1-79A1-4D37-9203-28B610555996}" destId="{0D066D65-6632-44CD-9E1B-31D9E4BF44A9}" srcOrd="3" destOrd="0" presId="urn:microsoft.com/office/officeart/2005/8/layout/pyramid3"/>
    <dgm:cxn modelId="{CF1F6FAC-4A41-4925-B394-601D2641EEE7}" type="presParOf" srcId="{0D066D65-6632-44CD-9E1B-31D9E4BF44A9}" destId="{345589CE-77EB-4774-860E-D4ECFE823EF4}" srcOrd="0" destOrd="0" presId="urn:microsoft.com/office/officeart/2005/8/layout/pyramid3"/>
    <dgm:cxn modelId="{3DE241EF-2012-4764-B14A-E248C5AD512D}" type="presParOf" srcId="{0D066D65-6632-44CD-9E1B-31D9E4BF44A9}" destId="{B60C7DD6-A944-42A8-887C-DA538F3DAE40}"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FBE8C-F261-4264-AF67-4C09F7EC699B}">
      <dsp:nvSpPr>
        <dsp:cNvPr id="0" name=""/>
        <dsp:cNvSpPr/>
      </dsp:nvSpPr>
      <dsp:spPr>
        <a:xfrm rot="10800000">
          <a:off x="0" y="0"/>
          <a:ext cx="11766884" cy="1368591"/>
        </a:xfrm>
        <a:prstGeom prst="trapezoid">
          <a:avLst>
            <a:gd name="adj" fmla="val 107473"/>
          </a:avLst>
        </a:prstGeom>
        <a:solidFill>
          <a:srgbClr val="6FC6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ndara" panose="020E0502030303020204" pitchFamily="34" charset="0"/>
            </a:rPr>
            <a:t>Interest: Agricultural History</a:t>
          </a:r>
        </a:p>
      </dsp:txBody>
      <dsp:txXfrm rot="-10800000">
        <a:off x="2059204" y="0"/>
        <a:ext cx="7648474" cy="1368591"/>
      </dsp:txXfrm>
    </dsp:sp>
    <dsp:sp modelId="{5C55D091-D78E-4560-8420-8E45D39F3625}">
      <dsp:nvSpPr>
        <dsp:cNvPr id="0" name=""/>
        <dsp:cNvSpPr/>
      </dsp:nvSpPr>
      <dsp:spPr>
        <a:xfrm rot="10800000">
          <a:off x="1470860" y="1368591"/>
          <a:ext cx="8825163" cy="1368591"/>
        </a:xfrm>
        <a:prstGeom prst="trapezoid">
          <a:avLst>
            <a:gd name="adj" fmla="val 107473"/>
          </a:avLst>
        </a:prstGeom>
        <a:solidFill>
          <a:srgbClr val="6FC6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ndara" panose="020E0502030303020204" pitchFamily="34" charset="0"/>
            </a:rPr>
            <a:t>Theme: Breaking Barriers</a:t>
          </a:r>
        </a:p>
      </dsp:txBody>
      <dsp:txXfrm rot="-10800000">
        <a:off x="3015264" y="1368591"/>
        <a:ext cx="5736355" cy="1368591"/>
      </dsp:txXfrm>
    </dsp:sp>
    <dsp:sp modelId="{EBE50158-6D59-4D58-9414-E3AD74315D32}">
      <dsp:nvSpPr>
        <dsp:cNvPr id="0" name=""/>
        <dsp:cNvSpPr/>
      </dsp:nvSpPr>
      <dsp:spPr>
        <a:xfrm rot="10800000">
          <a:off x="2941721" y="2737183"/>
          <a:ext cx="5883442" cy="1368591"/>
        </a:xfrm>
        <a:prstGeom prst="trapezoid">
          <a:avLst>
            <a:gd name="adj" fmla="val 107473"/>
          </a:avLst>
        </a:prstGeom>
        <a:solidFill>
          <a:srgbClr val="6FC6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ndara" panose="020E0502030303020204" pitchFamily="34" charset="0"/>
            </a:rPr>
            <a:t>Broad Topic: South LA Agriculture’s Impact</a:t>
          </a:r>
        </a:p>
      </dsp:txBody>
      <dsp:txXfrm rot="-10800000">
        <a:off x="3971323" y="2737183"/>
        <a:ext cx="3824237" cy="1368591"/>
      </dsp:txXfrm>
    </dsp:sp>
    <dsp:sp modelId="{345589CE-77EB-4774-860E-D4ECFE823EF4}">
      <dsp:nvSpPr>
        <dsp:cNvPr id="0" name=""/>
        <dsp:cNvSpPr/>
      </dsp:nvSpPr>
      <dsp:spPr>
        <a:xfrm rot="10800000">
          <a:off x="4432173" y="4105775"/>
          <a:ext cx="2941721" cy="1368591"/>
        </a:xfrm>
        <a:prstGeom prst="trapezoid">
          <a:avLst>
            <a:gd name="adj" fmla="val 107473"/>
          </a:avLst>
        </a:prstGeom>
        <a:solidFill>
          <a:srgbClr val="6FC6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ndara" panose="020E0502030303020204" pitchFamily="34" charset="0"/>
            </a:rPr>
            <a:t>Narrowed Topic: South LA Sugar Industry Engineered New Designs for Agriculture</a:t>
          </a:r>
        </a:p>
      </dsp:txBody>
      <dsp:txXfrm rot="-10800000">
        <a:off x="4432173" y="4105775"/>
        <a:ext cx="2941721" cy="13685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64714-706B-4ACD-9C8F-B59974ED6A9C}" type="datetimeFigureOut">
              <a:rPr lang="en-US" smtClean="0"/>
              <a:t>7/24/2019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CD3E8-6C60-4B7D-A757-C30C0B7B921C}" type="slidenum">
              <a:rPr lang="en-US" smtClean="0"/>
              <a:t>‹#›</a:t>
            </a:fld>
            <a:endParaRPr lang="en-US"/>
          </a:p>
        </p:txBody>
      </p:sp>
    </p:spTree>
    <p:extLst>
      <p:ext uri="{BB962C8B-B14F-4D97-AF65-F5344CB8AC3E}">
        <p14:creationId xmlns:p14="http://schemas.microsoft.com/office/powerpoint/2010/main" val="60417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ww2m.com/2013/06/louisiana-students-excel-at-national-history-day-contes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ashingtonpost.com/news/retropolis/wp/2018/09/03/rosie-the-riveter-isnt-who-you-think-she-is/?noredirect=on&amp;utm_term=.29d029b93b3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nytimes.com/2016/08/29/opinion/why-did-we-stop-teaching-political-history.html" TargetMode="External"/><Relationship Id="rId5" Type="http://schemas.openxmlformats.org/officeDocument/2006/relationships/hyperlink" Target="https://ejatlas.org/conflict/love-canal-niagara-falls-usa" TargetMode="External"/><Relationship Id="rId4" Type="http://schemas.openxmlformats.org/officeDocument/2006/relationships/hyperlink" Target="https://www.nps.gov/subjects/urban/philly-lgbtq.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istory.com/topics/westward-expansion/lewis-and-clar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ommons.wikimedia.org/wiki/Special:BookSources/0500050902" TargetMode="External"/><Relationship Id="rId5" Type="http://schemas.openxmlformats.org/officeDocument/2006/relationships/hyperlink" Target="https://www.metmuseum.org/art/collection/search/320516" TargetMode="External"/><Relationship Id="rId4" Type="http://schemas.openxmlformats.org/officeDocument/2006/relationships/hyperlink" Target="https://blogs.getty.edu/iris/faces-of-the-mexican-revolu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academic national history competition that allows students to develop papers, documentaries, exhibitions, performances, and websites for participation in local, regional, and national contests.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Picture from Media Resources National History Day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allows you to delve into a subject of your choice, become an expert in that field, create a creative project, master new skills, and present your work at local, regional and even national competitions. This project is going to allow students to explore their passions and learn valuable skills.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DCD3E8-6C60-4B7D-A757-C30C0B7B921C}" type="slidenum">
              <a:rPr lang="en-US" smtClean="0"/>
              <a:t>2</a:t>
            </a:fld>
            <a:endParaRPr lang="en-US"/>
          </a:p>
        </p:txBody>
      </p:sp>
    </p:spTree>
    <p:extLst>
      <p:ext uri="{BB962C8B-B14F-4D97-AF65-F5344CB8AC3E}">
        <p14:creationId xmlns:p14="http://schemas.microsoft.com/office/powerpoint/2010/main" val="6072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 notebook of your research and ideas! Teachers may want their students to fill out a research topic selection sheet to chose their project. See other PowerPoints for researching tips! Consult the NHD website for many resources and rules!</a:t>
            </a:r>
          </a:p>
          <a:p>
            <a:endParaRPr lang="en-US" dirty="0"/>
          </a:p>
          <a:p>
            <a:r>
              <a:rPr lang="en-US" dirty="0"/>
              <a:t>Picture from: </a:t>
            </a:r>
            <a:r>
              <a:rPr lang="en-US" dirty="0">
                <a:hlinkClick r:id="rId3"/>
              </a:rPr>
              <a:t>http://www.nww2m.com/2013/06/louisiana-students-excel-at-national-history-day-contest/</a:t>
            </a:r>
            <a:endParaRPr lang="en-US" dirty="0"/>
          </a:p>
        </p:txBody>
      </p:sp>
      <p:sp>
        <p:nvSpPr>
          <p:cNvPr id="4" name="Slide Number Placeholder 3"/>
          <p:cNvSpPr>
            <a:spLocks noGrp="1"/>
          </p:cNvSpPr>
          <p:nvPr>
            <p:ph type="sldNum" sz="quarter" idx="5"/>
          </p:nvPr>
        </p:nvSpPr>
        <p:spPr/>
        <p:txBody>
          <a:bodyPr/>
          <a:lstStyle/>
          <a:p>
            <a:fld id="{94DCD3E8-6C60-4B7D-A757-C30C0B7B921C}" type="slidenum">
              <a:rPr lang="en-US" smtClean="0"/>
              <a:t>11</a:t>
            </a:fld>
            <a:endParaRPr lang="en-US"/>
          </a:p>
        </p:txBody>
      </p:sp>
    </p:spTree>
    <p:extLst>
      <p:ext uri="{BB962C8B-B14F-4D97-AF65-F5344CB8AC3E}">
        <p14:creationId xmlns:p14="http://schemas.microsoft.com/office/powerpoint/2010/main" val="142487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CD3E8-6C60-4B7D-A757-C30C0B7B921C}" type="slidenum">
              <a:rPr lang="en-US" smtClean="0"/>
              <a:t>12</a:t>
            </a:fld>
            <a:endParaRPr lang="en-US"/>
          </a:p>
        </p:txBody>
      </p:sp>
    </p:spTree>
    <p:extLst>
      <p:ext uri="{BB962C8B-B14F-4D97-AF65-F5344CB8AC3E}">
        <p14:creationId xmlns:p14="http://schemas.microsoft.com/office/powerpoint/2010/main" val="39774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Presentation, Documentary, Paper, Performance, Website based on student’s interests. Perhaps students who love theater what to pursue a performance while students more interested in the technological aspect will pursue a website or documentary. The teacher can also set guidelines and criteria for students. Teachers may just want to limit projects to papers or exhibitions. The choice of topic normally comes after one picks their topic</a:t>
            </a:r>
          </a:p>
        </p:txBody>
      </p:sp>
      <p:sp>
        <p:nvSpPr>
          <p:cNvPr id="4" name="Slide Number Placeholder 3"/>
          <p:cNvSpPr>
            <a:spLocks noGrp="1"/>
          </p:cNvSpPr>
          <p:nvPr>
            <p:ph type="sldNum" sz="quarter" idx="5"/>
          </p:nvPr>
        </p:nvSpPr>
        <p:spPr/>
        <p:txBody>
          <a:bodyPr/>
          <a:lstStyle/>
          <a:p>
            <a:fld id="{94DCD3E8-6C60-4B7D-A757-C30C0B7B921C}" type="slidenum">
              <a:rPr lang="en-US" smtClean="0"/>
              <a:t>3</a:t>
            </a:fld>
            <a:endParaRPr lang="en-US"/>
          </a:p>
        </p:txBody>
      </p:sp>
    </p:spTree>
    <p:extLst>
      <p:ext uri="{BB962C8B-B14F-4D97-AF65-F5344CB8AC3E}">
        <p14:creationId xmlns:p14="http://schemas.microsoft.com/office/powerpoint/2010/main" val="170705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process paper is up to 500 words and includes and annotated bibliography. Another </a:t>
            </a:r>
            <a:r>
              <a:rPr lang="en-US" dirty="0" err="1"/>
              <a:t>powerpoint</a:t>
            </a:r>
            <a:r>
              <a:rPr lang="en-US" dirty="0"/>
              <a:t> will address the details of it. </a:t>
            </a:r>
          </a:p>
        </p:txBody>
      </p:sp>
      <p:sp>
        <p:nvSpPr>
          <p:cNvPr id="4" name="Slide Number Placeholder 3"/>
          <p:cNvSpPr>
            <a:spLocks noGrp="1"/>
          </p:cNvSpPr>
          <p:nvPr>
            <p:ph type="sldNum" sz="quarter" idx="5"/>
          </p:nvPr>
        </p:nvSpPr>
        <p:spPr/>
        <p:txBody>
          <a:bodyPr/>
          <a:lstStyle/>
          <a:p>
            <a:fld id="{94DCD3E8-6C60-4B7D-A757-C30C0B7B921C}" type="slidenum">
              <a:rPr lang="en-US" smtClean="0"/>
              <a:t>4</a:t>
            </a:fld>
            <a:endParaRPr lang="en-US"/>
          </a:p>
        </p:txBody>
      </p:sp>
    </p:spTree>
    <p:extLst>
      <p:ext uri="{BB962C8B-B14F-4D97-AF65-F5344CB8AC3E}">
        <p14:creationId xmlns:p14="http://schemas.microsoft.com/office/powerpoint/2010/main" val="250404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WATCH VIDEO!</a:t>
            </a:r>
          </a:p>
        </p:txBody>
      </p:sp>
      <p:sp>
        <p:nvSpPr>
          <p:cNvPr id="4" name="Slide Number Placeholder 3"/>
          <p:cNvSpPr>
            <a:spLocks noGrp="1"/>
          </p:cNvSpPr>
          <p:nvPr>
            <p:ph type="sldNum" sz="quarter" idx="5"/>
          </p:nvPr>
        </p:nvSpPr>
        <p:spPr/>
        <p:txBody>
          <a:bodyPr/>
          <a:lstStyle/>
          <a:p>
            <a:fld id="{94DCD3E8-6C60-4B7D-A757-C30C0B7B921C}" type="slidenum">
              <a:rPr lang="en-US" smtClean="0"/>
              <a:t>5</a:t>
            </a:fld>
            <a:endParaRPr lang="en-US"/>
          </a:p>
        </p:txBody>
      </p:sp>
    </p:spTree>
    <p:extLst>
      <p:ext uri="{BB962C8B-B14F-4D97-AF65-F5344CB8AC3E}">
        <p14:creationId xmlns:p14="http://schemas.microsoft.com/office/powerpoint/2010/main" val="294619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these questions to your students to get them think about their topic; it is very important that topics link to the theme of NHD</a:t>
            </a:r>
          </a:p>
        </p:txBody>
      </p:sp>
      <p:sp>
        <p:nvSpPr>
          <p:cNvPr id="4" name="Slide Number Placeholder 3"/>
          <p:cNvSpPr>
            <a:spLocks noGrp="1"/>
          </p:cNvSpPr>
          <p:nvPr>
            <p:ph type="sldNum" sz="quarter" idx="5"/>
          </p:nvPr>
        </p:nvSpPr>
        <p:spPr/>
        <p:txBody>
          <a:bodyPr/>
          <a:lstStyle/>
          <a:p>
            <a:fld id="{94DCD3E8-6C60-4B7D-A757-C30C0B7B921C}" type="slidenum">
              <a:rPr lang="en-US" smtClean="0"/>
              <a:t>6</a:t>
            </a:fld>
            <a:endParaRPr lang="en-US"/>
          </a:p>
        </p:txBody>
      </p:sp>
    </p:spTree>
    <p:extLst>
      <p:ext uri="{BB962C8B-B14F-4D97-AF65-F5344CB8AC3E}">
        <p14:creationId xmlns:p14="http://schemas.microsoft.com/office/powerpoint/2010/main" val="234782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history interests you? Look at worksheet provided in NHD in Classroom packet. Women’s history? Military? Environmental? LQBTQ+? Political? Cultural? Art history?</a:t>
            </a:r>
          </a:p>
          <a:p>
            <a:r>
              <a:rPr lang="en-US" dirty="0"/>
              <a:t>Pictures from: </a:t>
            </a:r>
          </a:p>
          <a:p>
            <a:r>
              <a:rPr lang="en-US" dirty="0"/>
              <a:t>Rosie: </a:t>
            </a:r>
            <a:r>
              <a:rPr lang="en-US" dirty="0">
                <a:hlinkClick r:id="rId3"/>
              </a:rPr>
              <a:t>https://www.washingtonpost.com/news/retropolis/wp/2018/09/03/rosie-the-riveter-isnt-who-you-think-she-is/?noredirect=on&amp;utm_term=.29d029b93b3a</a:t>
            </a:r>
            <a:endParaRPr lang="en-US" dirty="0"/>
          </a:p>
          <a:p>
            <a:r>
              <a:rPr lang="en-US" dirty="0"/>
              <a:t>Philadelphia Gay Pride: </a:t>
            </a:r>
            <a:r>
              <a:rPr lang="en-US" dirty="0">
                <a:hlinkClick r:id="rId4"/>
              </a:rPr>
              <a:t>https://www.nps.gov/subjects/urban/philly-lgbtq.htm</a:t>
            </a:r>
            <a:endParaRPr lang="en-US" dirty="0"/>
          </a:p>
          <a:p>
            <a:r>
              <a:rPr lang="en-US" dirty="0"/>
              <a:t>Love </a:t>
            </a:r>
            <a:r>
              <a:rPr lang="en-US" dirty="0" err="1"/>
              <a:t>Canal:</a:t>
            </a:r>
            <a:r>
              <a:rPr lang="en-US" dirty="0" err="1">
                <a:hlinkClick r:id="rId5"/>
              </a:rPr>
              <a:t>https</a:t>
            </a:r>
            <a:r>
              <a:rPr lang="en-US" dirty="0">
                <a:hlinkClick r:id="rId5"/>
              </a:rPr>
              <a:t>://ejatlas.org/conflict/love-canal-</a:t>
            </a:r>
            <a:r>
              <a:rPr lang="en-US" dirty="0" err="1">
                <a:hlinkClick r:id="rId5"/>
              </a:rPr>
              <a:t>niagara</a:t>
            </a:r>
            <a:r>
              <a:rPr lang="en-US" dirty="0">
                <a:hlinkClick r:id="rId5"/>
              </a:rPr>
              <a:t>-falls-</a:t>
            </a:r>
            <a:r>
              <a:rPr lang="en-US" dirty="0" err="1">
                <a:hlinkClick r:id="rId5"/>
              </a:rPr>
              <a:t>usa</a:t>
            </a:r>
            <a:endParaRPr lang="en-US" dirty="0"/>
          </a:p>
          <a:p>
            <a:r>
              <a:rPr lang="en-US" dirty="0"/>
              <a:t>Kennedy: </a:t>
            </a:r>
            <a:r>
              <a:rPr lang="en-US" dirty="0">
                <a:hlinkClick r:id="rId6"/>
              </a:rPr>
              <a:t>https://www.nytimes.com/2016/08/29/opinion/why-did-we-stop-teaching-political-history.html</a:t>
            </a:r>
            <a:endParaRPr lang="en-US" dirty="0"/>
          </a:p>
        </p:txBody>
      </p:sp>
      <p:sp>
        <p:nvSpPr>
          <p:cNvPr id="4" name="Slide Number Placeholder 3"/>
          <p:cNvSpPr>
            <a:spLocks noGrp="1"/>
          </p:cNvSpPr>
          <p:nvPr>
            <p:ph type="sldNum" sz="quarter" idx="5"/>
          </p:nvPr>
        </p:nvSpPr>
        <p:spPr/>
        <p:txBody>
          <a:bodyPr/>
          <a:lstStyle/>
          <a:p>
            <a:fld id="{94DCD3E8-6C60-4B7D-A757-C30C0B7B921C}" type="slidenum">
              <a:rPr lang="en-US" smtClean="0"/>
              <a:t>7</a:t>
            </a:fld>
            <a:endParaRPr lang="en-US"/>
          </a:p>
        </p:txBody>
      </p:sp>
    </p:spTree>
    <p:extLst>
      <p:ext uri="{BB962C8B-B14F-4D97-AF65-F5344CB8AC3E}">
        <p14:creationId xmlns:p14="http://schemas.microsoft.com/office/powerpoint/2010/main" val="27904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and when?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student worksheet in Teacher Resources on NHD in the Classroom</a:t>
            </a:r>
          </a:p>
          <a:p>
            <a:endParaRPr lang="en-US" dirty="0"/>
          </a:p>
          <a:p>
            <a:endParaRPr lang="en-US" dirty="0"/>
          </a:p>
          <a:p>
            <a:r>
              <a:rPr lang="en-US" dirty="0"/>
              <a:t>Pictures</a:t>
            </a:r>
          </a:p>
          <a:p>
            <a:r>
              <a:rPr lang="en-US" dirty="0"/>
              <a:t>Colonial expansion and exploration in the </a:t>
            </a:r>
            <a:r>
              <a:rPr lang="en-US" dirty="0" err="1"/>
              <a:t>US:</a:t>
            </a:r>
            <a:r>
              <a:rPr lang="en-US" dirty="0" err="1">
                <a:hlinkClick r:id="rId3"/>
              </a:rPr>
              <a:t>https</a:t>
            </a:r>
            <a:r>
              <a:rPr lang="en-US" dirty="0">
                <a:hlinkClick r:id="rId3"/>
              </a:rPr>
              <a:t>://www.history.com/topics/westward-expansion/lewis-and-clark</a:t>
            </a:r>
            <a:endParaRPr lang="en-US" dirty="0"/>
          </a:p>
          <a:p>
            <a:r>
              <a:rPr lang="en-US" dirty="0"/>
              <a:t>Mexican Revolution in the 20</a:t>
            </a:r>
            <a:r>
              <a:rPr lang="en-US" baseline="30000" dirty="0"/>
              <a:t>th</a:t>
            </a:r>
            <a:r>
              <a:rPr lang="en-US" dirty="0"/>
              <a:t> Century: </a:t>
            </a:r>
            <a:r>
              <a:rPr lang="en-US" dirty="0">
                <a:hlinkClick r:id="rId4"/>
              </a:rPr>
              <a:t>https://blogs.getty.edu/iris/faces-of-the-mexican-revolution/</a:t>
            </a:r>
            <a:endParaRPr lang="en-US" dirty="0"/>
          </a:p>
          <a:p>
            <a:r>
              <a:rPr lang="en-US" dirty="0"/>
              <a:t>Pre-Colonial Africa (Democratic Republic of Congo for this traditional mask):</a:t>
            </a:r>
            <a:r>
              <a:rPr lang="en-US" dirty="0">
                <a:hlinkClick r:id="rId5"/>
              </a:rPr>
              <a:t>https://www.metmuseum.org/art/collection/search/320516</a:t>
            </a:r>
            <a:br>
              <a:rPr lang="en-US" dirty="0"/>
            </a:br>
            <a:r>
              <a:rPr lang="en-US" dirty="0"/>
              <a:t>Imperial China: </a:t>
            </a:r>
            <a:r>
              <a:rPr lang="en-US" sz="1200" b="0" i="0" kern="1200" dirty="0" err="1">
                <a:solidFill>
                  <a:schemeClr val="tx1"/>
                </a:solidFill>
                <a:effectLst/>
                <a:latin typeface="+mn-lt"/>
                <a:ea typeface="+mn-ea"/>
                <a:cs typeface="+mn-cs"/>
              </a:rPr>
              <a:t>Paludan</a:t>
            </a:r>
            <a:r>
              <a:rPr lang="en-US" sz="1200" b="0" i="0" kern="1200" dirty="0">
                <a:solidFill>
                  <a:schemeClr val="tx1"/>
                </a:solidFill>
                <a:effectLst/>
                <a:latin typeface="+mn-lt"/>
                <a:ea typeface="+mn-ea"/>
                <a:cs typeface="+mn-cs"/>
              </a:rPr>
              <a:t>, Ann. (1998). </a:t>
            </a:r>
            <a:r>
              <a:rPr lang="en-US" sz="1200" b="0" i="1" kern="1200" dirty="0">
                <a:solidFill>
                  <a:schemeClr val="tx1"/>
                </a:solidFill>
                <a:effectLst/>
                <a:latin typeface="+mn-lt"/>
                <a:ea typeface="+mn-ea"/>
                <a:cs typeface="+mn-cs"/>
              </a:rPr>
              <a:t>Chronicle of the Chinese Emperors: the Reign-by-Reign Record of the Rulers of Imperial China</a:t>
            </a:r>
            <a:r>
              <a:rPr lang="en-US" sz="1200" b="0" i="0" kern="1200" dirty="0">
                <a:solidFill>
                  <a:schemeClr val="tx1"/>
                </a:solidFill>
                <a:effectLst/>
                <a:latin typeface="+mn-lt"/>
                <a:ea typeface="+mn-ea"/>
                <a:cs typeface="+mn-cs"/>
              </a:rPr>
              <a:t>. London: Thames &amp; Hudson Ltd. </a:t>
            </a:r>
            <a:r>
              <a:rPr lang="en-US" sz="1200" b="0" i="0" u="none" strike="noStrike" kern="1200" dirty="0">
                <a:solidFill>
                  <a:schemeClr val="tx1"/>
                </a:solidFill>
                <a:effectLst/>
                <a:latin typeface="+mn-lt"/>
                <a:ea typeface="+mn-ea"/>
                <a:cs typeface="+mn-cs"/>
                <a:hlinkClick r:id="rId6" tooltip="Special:BookSources/0500050902"/>
              </a:rPr>
              <a:t>ISBN 0500050902</a:t>
            </a:r>
            <a:r>
              <a:rPr lang="en-US" sz="1200" b="0" i="0" kern="1200" dirty="0">
                <a:solidFill>
                  <a:schemeClr val="tx1"/>
                </a:solidFill>
                <a:effectLst/>
                <a:latin typeface="+mn-lt"/>
                <a:ea typeface="+mn-ea"/>
                <a:cs typeface="+mn-cs"/>
              </a:rPr>
              <a:t>. Page 177.</a:t>
            </a:r>
            <a:endParaRPr lang="en-US" dirty="0"/>
          </a:p>
        </p:txBody>
      </p:sp>
      <p:sp>
        <p:nvSpPr>
          <p:cNvPr id="4" name="Slide Number Placeholder 3"/>
          <p:cNvSpPr>
            <a:spLocks noGrp="1"/>
          </p:cNvSpPr>
          <p:nvPr>
            <p:ph type="sldNum" sz="quarter" idx="5"/>
          </p:nvPr>
        </p:nvSpPr>
        <p:spPr/>
        <p:txBody>
          <a:bodyPr/>
          <a:lstStyle/>
          <a:p>
            <a:fld id="{94DCD3E8-6C60-4B7D-A757-C30C0B7B921C}" type="slidenum">
              <a:rPr lang="en-US" smtClean="0"/>
              <a:t>8</a:t>
            </a:fld>
            <a:endParaRPr lang="en-US"/>
          </a:p>
        </p:txBody>
      </p:sp>
    </p:spTree>
    <p:extLst>
      <p:ext uri="{BB962C8B-B14F-4D97-AF65-F5344CB8AC3E}">
        <p14:creationId xmlns:p14="http://schemas.microsoft.com/office/powerpoint/2010/main" val="257311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 into all your resources! Local history is important to dive into and explore! There may be connections in your family </a:t>
            </a:r>
            <a:r>
              <a:rPr lang="en-US"/>
              <a:t>you do not </a:t>
            </a:r>
            <a:r>
              <a:rPr lang="en-US" dirty="0"/>
              <a:t>know about and want to extend further. Ask! Museums and local historical sites are also valuable resources and unique topics! Teachers should encourage their students to pursue local topics!</a:t>
            </a:r>
          </a:p>
        </p:txBody>
      </p:sp>
      <p:sp>
        <p:nvSpPr>
          <p:cNvPr id="4" name="Slide Number Placeholder 3"/>
          <p:cNvSpPr>
            <a:spLocks noGrp="1"/>
          </p:cNvSpPr>
          <p:nvPr>
            <p:ph type="sldNum" sz="quarter" idx="5"/>
          </p:nvPr>
        </p:nvSpPr>
        <p:spPr/>
        <p:txBody>
          <a:bodyPr/>
          <a:lstStyle/>
          <a:p>
            <a:fld id="{94DCD3E8-6C60-4B7D-A757-C30C0B7B921C}" type="slidenum">
              <a:rPr lang="en-US" smtClean="0"/>
              <a:t>9</a:t>
            </a:fld>
            <a:endParaRPr lang="en-US"/>
          </a:p>
        </p:txBody>
      </p:sp>
    </p:spTree>
    <p:extLst>
      <p:ext uri="{BB962C8B-B14F-4D97-AF65-F5344CB8AC3E}">
        <p14:creationId xmlns:p14="http://schemas.microsoft.com/office/powerpoint/2010/main" val="361671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your interest and create a broad topic. Anything too large will be too complex. Narrow down your topic into something that has a considerable amount of research but will not be too simple. Also remember to keep it historical. You can connect your project to current events, but don’t make your project about a current event!! Perhaps use a worksheet to push students to work through a process of figuring out their project through initial research. </a:t>
            </a:r>
          </a:p>
        </p:txBody>
      </p:sp>
      <p:sp>
        <p:nvSpPr>
          <p:cNvPr id="4" name="Slide Number Placeholder 3"/>
          <p:cNvSpPr>
            <a:spLocks noGrp="1"/>
          </p:cNvSpPr>
          <p:nvPr>
            <p:ph type="sldNum" sz="quarter" idx="5"/>
          </p:nvPr>
        </p:nvSpPr>
        <p:spPr/>
        <p:txBody>
          <a:bodyPr/>
          <a:lstStyle/>
          <a:p>
            <a:fld id="{94DCD3E8-6C60-4B7D-A757-C30C0B7B921C}" type="slidenum">
              <a:rPr lang="en-US" smtClean="0"/>
              <a:t>10</a:t>
            </a:fld>
            <a:endParaRPr lang="en-US"/>
          </a:p>
        </p:txBody>
      </p:sp>
    </p:spTree>
    <p:extLst>
      <p:ext uri="{BB962C8B-B14F-4D97-AF65-F5344CB8AC3E}">
        <p14:creationId xmlns:p14="http://schemas.microsoft.com/office/powerpoint/2010/main" val="414300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C5FA-B10D-429B-B0D4-ED54FB79AC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A84B9-942C-43C1-A630-AB25B9F34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477DF5-B1CB-4220-A0AD-2B854D2E5B28}"/>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5" name="Footer Placeholder 4">
            <a:extLst>
              <a:ext uri="{FF2B5EF4-FFF2-40B4-BE49-F238E27FC236}">
                <a16:creationId xmlns:a16="http://schemas.microsoft.com/office/drawing/2014/main" id="{2E4CD57D-201B-4E83-8BED-C7A552E6A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B7608-0C5D-4694-8851-3020ADBEFD5F}"/>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27939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A7C5-4D36-4A53-AE2B-36CB5BCA7D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C2AED-1692-43D6-91EA-3818765953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DE870-B223-4D4F-AA69-C44D793ABF86}"/>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5" name="Footer Placeholder 4">
            <a:extLst>
              <a:ext uri="{FF2B5EF4-FFF2-40B4-BE49-F238E27FC236}">
                <a16:creationId xmlns:a16="http://schemas.microsoft.com/office/drawing/2014/main" id="{1CBAC10D-FA30-4A2E-9FE0-D18D23075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F525E-98AF-4DA6-97F2-F41BE8D75B14}"/>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93177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BF46E-033D-44E9-A582-387845534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7D6AE5-524E-4F94-AA4A-A9EE8E8A93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70CDF-A534-4545-B54F-FFDF7ECC8C07}"/>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5" name="Footer Placeholder 4">
            <a:extLst>
              <a:ext uri="{FF2B5EF4-FFF2-40B4-BE49-F238E27FC236}">
                <a16:creationId xmlns:a16="http://schemas.microsoft.com/office/drawing/2014/main" id="{F4A1DDB2-8596-40B4-A211-E91C446F2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78BE-472C-4374-B0F4-130861D661C0}"/>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118028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571A-1744-47E0-BB4B-ADD427F64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9E46C-7A47-4B59-9417-03C390E4B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CF8B1-8A0C-48F7-A2D4-2FFE25F02DE8}"/>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5" name="Footer Placeholder 4">
            <a:extLst>
              <a:ext uri="{FF2B5EF4-FFF2-40B4-BE49-F238E27FC236}">
                <a16:creationId xmlns:a16="http://schemas.microsoft.com/office/drawing/2014/main" id="{E9F1D60F-284F-4771-BF83-7937FBA44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AA700-7EBD-41C9-8E73-A5384F86A401}"/>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205594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658E-E39B-4333-AE90-4CD80B5CC9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E5DC97-82A6-48CB-9124-E39BDD0D7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B0FF1-8A38-4BA4-A401-E39231730B65}"/>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5" name="Footer Placeholder 4">
            <a:extLst>
              <a:ext uri="{FF2B5EF4-FFF2-40B4-BE49-F238E27FC236}">
                <a16:creationId xmlns:a16="http://schemas.microsoft.com/office/drawing/2014/main" id="{74D7A89D-A722-4434-B228-5FBC16AA3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3F270-2377-4C89-BF43-4AEC1BCF35AF}"/>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150051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20AF-71F6-4652-B205-C5D62F1BD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7A90D-3B0D-4061-81B5-948AB0EC24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42D7B6-25CB-44C3-BA64-171B8D6A9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9E3572-4D9D-40BC-B959-2384551133EA}"/>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6" name="Footer Placeholder 5">
            <a:extLst>
              <a:ext uri="{FF2B5EF4-FFF2-40B4-BE49-F238E27FC236}">
                <a16:creationId xmlns:a16="http://schemas.microsoft.com/office/drawing/2014/main" id="{C2C2C8C0-1CE5-4C1D-B23B-FE178205F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D8008-62A5-4D08-AE4C-039BCBDA1AB5}"/>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257706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E6F3-26C3-419F-9E11-04166EE53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766F48-52F1-43F8-9156-1B28B95D9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4B7B0-BAA4-4527-B739-2453B3EC86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F8D28-A8B3-4B7C-90CC-BDDD9083C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07234-2663-491C-86F2-0B1775AFC9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547D4-BD76-4C1B-90E9-924C46ACFCD0}"/>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8" name="Footer Placeholder 7">
            <a:extLst>
              <a:ext uri="{FF2B5EF4-FFF2-40B4-BE49-F238E27FC236}">
                <a16:creationId xmlns:a16="http://schemas.microsoft.com/office/drawing/2014/main" id="{F1440858-98D5-4362-88F4-C995704BF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86D948-4981-46CC-9EF3-78593975102A}"/>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2953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15EC-98C1-47B9-BDC3-E080AB0104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481234-C93C-4BE6-92C6-384437C7D1B2}"/>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4" name="Footer Placeholder 3">
            <a:extLst>
              <a:ext uri="{FF2B5EF4-FFF2-40B4-BE49-F238E27FC236}">
                <a16:creationId xmlns:a16="http://schemas.microsoft.com/office/drawing/2014/main" id="{D7F73F9D-8C10-4D1E-B46D-498310F78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830E2-3791-40D9-8471-7ECCAABC2F73}"/>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380875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901AE-4D2C-436E-A09F-E9192E296DCF}"/>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3" name="Footer Placeholder 2">
            <a:extLst>
              <a:ext uri="{FF2B5EF4-FFF2-40B4-BE49-F238E27FC236}">
                <a16:creationId xmlns:a16="http://schemas.microsoft.com/office/drawing/2014/main" id="{64C7DD9E-0D72-4D95-96C4-018F49396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58744-72F9-4E46-8D54-6C00376F465B}"/>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246624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7003-E7F7-4B8F-9EDF-98F7F93CF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A872B-9A64-42C2-9256-96D29C02D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26EA9-779A-44A0-9D7E-362F37E7A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016AE-5F3A-42C2-A6A5-7ABBC4821830}"/>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6" name="Footer Placeholder 5">
            <a:extLst>
              <a:ext uri="{FF2B5EF4-FFF2-40B4-BE49-F238E27FC236}">
                <a16:creationId xmlns:a16="http://schemas.microsoft.com/office/drawing/2014/main" id="{D82051C4-76EB-4F51-9F7E-C1BBA4FD7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61C49-18E8-4D54-BD2F-FB9FDEED702A}"/>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338506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12C9-593C-4ED9-B85A-BA457D22C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9048DC-87ED-4BC3-BD7E-CEDB80564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FB7BF-2C5B-4F3B-A59E-A1EF4C06E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1D534-030B-4AD6-8534-25E28E8561DF}"/>
              </a:ext>
            </a:extLst>
          </p:cNvPr>
          <p:cNvSpPr>
            <a:spLocks noGrp="1"/>
          </p:cNvSpPr>
          <p:nvPr>
            <p:ph type="dt" sz="half" idx="10"/>
          </p:nvPr>
        </p:nvSpPr>
        <p:spPr/>
        <p:txBody>
          <a:bodyPr/>
          <a:lstStyle/>
          <a:p>
            <a:fld id="{95834478-8AA2-4E73-972E-7BE3802B7C82}" type="datetimeFigureOut">
              <a:rPr lang="en-US" smtClean="0"/>
              <a:t>7/24/2019</a:t>
            </a:fld>
            <a:endParaRPr lang="en-US"/>
          </a:p>
        </p:txBody>
      </p:sp>
      <p:sp>
        <p:nvSpPr>
          <p:cNvPr id="6" name="Footer Placeholder 5">
            <a:extLst>
              <a:ext uri="{FF2B5EF4-FFF2-40B4-BE49-F238E27FC236}">
                <a16:creationId xmlns:a16="http://schemas.microsoft.com/office/drawing/2014/main" id="{2265A1DA-026A-4B26-BCA8-47B53BA1A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4D0A3-7977-4A4D-9579-4308164FE994}"/>
              </a:ext>
            </a:extLst>
          </p:cNvPr>
          <p:cNvSpPr>
            <a:spLocks noGrp="1"/>
          </p:cNvSpPr>
          <p:nvPr>
            <p:ph type="sldNum" sz="quarter" idx="12"/>
          </p:nvPr>
        </p:nvSpPr>
        <p:spPr/>
        <p:txBody>
          <a:bodyPr/>
          <a:lstStyle/>
          <a:p>
            <a:fld id="{E4B20F91-3EA8-42B1-BA86-61D3188BEB42}" type="slidenum">
              <a:rPr lang="en-US" smtClean="0"/>
              <a:t>‹#›</a:t>
            </a:fld>
            <a:endParaRPr lang="en-US"/>
          </a:p>
        </p:txBody>
      </p:sp>
    </p:spTree>
    <p:extLst>
      <p:ext uri="{BB962C8B-B14F-4D97-AF65-F5344CB8AC3E}">
        <p14:creationId xmlns:p14="http://schemas.microsoft.com/office/powerpoint/2010/main" val="379958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F6CD42-7ABD-4AA9-8F69-BB304A5E8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C816AB-83D2-43FD-9CD6-34BE53524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841CF-AF5F-40B1-8C2D-441824059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34478-8AA2-4E73-972E-7BE3802B7C82}" type="datetimeFigureOut">
              <a:rPr lang="en-US" smtClean="0"/>
              <a:t>7/24/2019</a:t>
            </a:fld>
            <a:endParaRPr lang="en-US"/>
          </a:p>
        </p:txBody>
      </p:sp>
      <p:sp>
        <p:nvSpPr>
          <p:cNvPr id="5" name="Footer Placeholder 4">
            <a:extLst>
              <a:ext uri="{FF2B5EF4-FFF2-40B4-BE49-F238E27FC236}">
                <a16:creationId xmlns:a16="http://schemas.microsoft.com/office/drawing/2014/main" id="{CE6A1ADB-BB06-4F90-8925-D846B3378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71EEAA-42B9-4B25-9B73-ADF3D572E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20F91-3EA8-42B1-BA86-61D3188BEB42}" type="slidenum">
              <a:rPr lang="en-US" smtClean="0"/>
              <a:t>‹#›</a:t>
            </a:fld>
            <a:endParaRPr lang="en-US"/>
          </a:p>
        </p:txBody>
      </p:sp>
    </p:spTree>
    <p:extLst>
      <p:ext uri="{BB962C8B-B14F-4D97-AF65-F5344CB8AC3E}">
        <p14:creationId xmlns:p14="http://schemas.microsoft.com/office/powerpoint/2010/main" val="311845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hd.org/how-enter-con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countrygirltheatregeek.blogspot.com/p/about-me.html" TargetMode="External"/><Relationship Id="rId3" Type="http://schemas.openxmlformats.org/officeDocument/2006/relationships/image" Target="../media/image3.png"/><Relationship Id="rId7" Type="http://schemas.openxmlformats.org/officeDocument/2006/relationships/image" Target="../media/image5.gif"/><Relationship Id="rId12" Type="http://schemas.openxmlformats.org/officeDocument/2006/relationships/hyperlink" Target="http://the1709blog.blogspot.com/2013/02/more-on-blocking-injunctions.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2014.igem.org/Team:Minnesota" TargetMode="External"/><Relationship Id="rId11" Type="http://schemas.openxmlformats.org/officeDocument/2006/relationships/image" Target="../media/image7.JPG"/><Relationship Id="rId5" Type="http://schemas.openxmlformats.org/officeDocument/2006/relationships/image" Target="../media/image4.png"/><Relationship Id="rId10" Type="http://schemas.openxmlformats.org/officeDocument/2006/relationships/hyperlink" Target="http://blazingfirebug.deviantart.com/art/College-Ruled-Paper-438389060" TargetMode="External"/><Relationship Id="rId4" Type="http://schemas.openxmlformats.org/officeDocument/2006/relationships/hyperlink" Target="https://commons.wikimedia.org/wiki/File:Presentation_icon_BLACK-01.png"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oTkYADnO_-U?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CE596-F73F-4EAF-ADC0-4BB3177F2720}"/>
              </a:ext>
            </a:extLst>
          </p:cNvPr>
          <p:cNvSpPr>
            <a:spLocks noGrp="1"/>
          </p:cNvSpPr>
          <p:nvPr>
            <p:ph type="ctrTitle"/>
          </p:nvPr>
        </p:nvSpPr>
        <p:spPr>
          <a:xfrm>
            <a:off x="674237" y="914400"/>
            <a:ext cx="3657600" cy="2887579"/>
          </a:xfrm>
        </p:spPr>
        <p:txBody>
          <a:bodyPr>
            <a:normAutofit/>
          </a:bodyPr>
          <a:lstStyle/>
          <a:p>
            <a:r>
              <a:rPr lang="en-US" sz="4800" dirty="0">
                <a:solidFill>
                  <a:srgbClr val="FFFFFF"/>
                </a:solidFill>
                <a:latin typeface="Bahnschrift SemiBold" panose="020B0502040204020203" pitchFamily="34" charset="0"/>
              </a:rPr>
              <a:t>Introduction to National History Day</a:t>
            </a:r>
          </a:p>
        </p:txBody>
      </p:sp>
      <p:sp>
        <p:nvSpPr>
          <p:cNvPr id="3" name="Subtitle 2">
            <a:extLst>
              <a:ext uri="{FF2B5EF4-FFF2-40B4-BE49-F238E27FC236}">
                <a16:creationId xmlns:a16="http://schemas.microsoft.com/office/drawing/2014/main" id="{508C1C48-2900-4FCD-BE13-BD5B7A758FC6}"/>
              </a:ext>
            </a:extLst>
          </p:cNvPr>
          <p:cNvSpPr>
            <a:spLocks noGrp="1"/>
          </p:cNvSpPr>
          <p:nvPr>
            <p:ph type="subTitle" idx="1"/>
          </p:nvPr>
        </p:nvSpPr>
        <p:spPr>
          <a:xfrm>
            <a:off x="578311" y="4128696"/>
            <a:ext cx="3849452" cy="855544"/>
          </a:xfrm>
        </p:spPr>
        <p:txBody>
          <a:bodyPr>
            <a:normAutofit/>
          </a:bodyPr>
          <a:lstStyle/>
          <a:p>
            <a:r>
              <a:rPr lang="en-US" sz="1800" dirty="0">
                <a:solidFill>
                  <a:srgbClr val="FFFFFF"/>
                </a:solidFill>
                <a:latin typeface="Candara" panose="020E0502030303020204" pitchFamily="34" charset="0"/>
                <a:cs typeface="Angsana New" panose="020B0502040204020203" pitchFamily="18" charset="-34"/>
              </a:rPr>
              <a:t>Resources provided by the West Baton Rouge Museum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4" name="Picture 2" descr="NHD Logo">
            <a:extLst>
              <a:ext uri="{FF2B5EF4-FFF2-40B4-BE49-F238E27FC236}">
                <a16:creationId xmlns:a16="http://schemas.microsoft.com/office/drawing/2014/main" id="{F708611F-E817-4EF6-911F-B40C0D1220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680481"/>
            <a:ext cx="6553545" cy="550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1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4B67-597E-4810-B1CB-E337F7E7F92F}"/>
              </a:ext>
            </a:extLst>
          </p:cNvPr>
          <p:cNvSpPr>
            <a:spLocks noGrp="1"/>
          </p:cNvSpPr>
          <p:nvPr>
            <p:ph type="title"/>
          </p:nvPr>
        </p:nvSpPr>
        <p:spPr/>
        <p:txBody>
          <a:bodyPr/>
          <a:lstStyle/>
          <a:p>
            <a:r>
              <a:rPr lang="en-US" dirty="0">
                <a:latin typeface="Bahnschrift SemiBold" panose="020B0502040204020203" pitchFamily="34" charset="0"/>
              </a:rPr>
              <a:t>Narrow Focus </a:t>
            </a:r>
          </a:p>
        </p:txBody>
      </p:sp>
      <p:graphicFrame>
        <p:nvGraphicFramePr>
          <p:cNvPr id="4" name="Content Placeholder 3">
            <a:extLst>
              <a:ext uri="{FF2B5EF4-FFF2-40B4-BE49-F238E27FC236}">
                <a16:creationId xmlns:a16="http://schemas.microsoft.com/office/drawing/2014/main" id="{E39A8E6A-7C3E-4923-9CC9-0EAF77F8703C}"/>
              </a:ext>
            </a:extLst>
          </p:cNvPr>
          <p:cNvGraphicFramePr>
            <a:graphicFrameLocks noGrp="1"/>
          </p:cNvGraphicFramePr>
          <p:nvPr>
            <p:ph idx="1"/>
            <p:extLst>
              <p:ext uri="{D42A27DB-BD31-4B8C-83A1-F6EECF244321}">
                <p14:modId xmlns:p14="http://schemas.microsoft.com/office/powerpoint/2010/main" val="2043121362"/>
              </p:ext>
            </p:extLst>
          </p:nvPr>
        </p:nvGraphicFramePr>
        <p:xfrm>
          <a:off x="425116" y="1383633"/>
          <a:ext cx="11766884" cy="547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A2302DF-9049-4354-950A-9DC9EA41D24D}"/>
              </a:ext>
            </a:extLst>
          </p:cNvPr>
          <p:cNvSpPr txBox="1"/>
          <p:nvPr/>
        </p:nvSpPr>
        <p:spPr>
          <a:xfrm>
            <a:off x="10375490" y="4498258"/>
            <a:ext cx="1614949" cy="1754326"/>
          </a:xfrm>
          <a:prstGeom prst="rect">
            <a:avLst/>
          </a:prstGeom>
          <a:noFill/>
        </p:spPr>
        <p:txBody>
          <a:bodyPr wrap="square" rtlCol="0">
            <a:spAutoFit/>
          </a:bodyPr>
          <a:lstStyle/>
          <a:p>
            <a:r>
              <a:rPr lang="en-US" dirty="0">
                <a:solidFill>
                  <a:srgbClr val="EF3E42"/>
                </a:solidFill>
                <a:latin typeface="Candara" panose="020E0502030303020204" pitchFamily="34" charset="0"/>
              </a:rPr>
              <a:t>Make sure your topic is not too complex, too simple, or too recent!! </a:t>
            </a:r>
          </a:p>
        </p:txBody>
      </p:sp>
    </p:spTree>
    <p:extLst>
      <p:ext uri="{BB962C8B-B14F-4D97-AF65-F5344CB8AC3E}">
        <p14:creationId xmlns:p14="http://schemas.microsoft.com/office/powerpoint/2010/main" val="42743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D5FA-9C9B-4134-BAC1-B5D62EACEB70}"/>
              </a:ext>
            </a:extLst>
          </p:cNvPr>
          <p:cNvSpPr>
            <a:spLocks noGrp="1"/>
          </p:cNvSpPr>
          <p:nvPr>
            <p:ph type="title"/>
          </p:nvPr>
        </p:nvSpPr>
        <p:spPr>
          <a:xfrm>
            <a:off x="6109498" y="908344"/>
            <a:ext cx="5244301" cy="1538130"/>
          </a:xfrm>
        </p:spPr>
        <p:txBody>
          <a:bodyPr>
            <a:normAutofit/>
          </a:bodyPr>
          <a:lstStyle/>
          <a:p>
            <a:r>
              <a:rPr lang="en-US" dirty="0">
                <a:latin typeface="Bahnschrift SemiBold" panose="020B0502040204020203" pitchFamily="34" charset="0"/>
              </a:rPr>
              <a:t>Where to Begin Researching? </a:t>
            </a:r>
          </a:p>
        </p:txBody>
      </p:sp>
      <p:sp>
        <p:nvSpPr>
          <p:cNvPr id="7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172" name="Picture 4" descr="Image result for renee trepagnier">
            <a:extLst>
              <a:ext uri="{FF2B5EF4-FFF2-40B4-BE49-F238E27FC236}">
                <a16:creationId xmlns:a16="http://schemas.microsoft.com/office/drawing/2014/main" id="{48EFD561-5FEB-4985-BF47-C9B1222415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3452" y="1450448"/>
            <a:ext cx="2961383" cy="39485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2753D5-DE96-4883-B420-51405A150530}"/>
              </a:ext>
            </a:extLst>
          </p:cNvPr>
          <p:cNvSpPr>
            <a:spLocks noGrp="1"/>
          </p:cNvSpPr>
          <p:nvPr>
            <p:ph idx="1"/>
          </p:nvPr>
        </p:nvSpPr>
        <p:spPr>
          <a:xfrm>
            <a:off x="5911158" y="2706865"/>
            <a:ext cx="5383652" cy="3470097"/>
          </a:xfrm>
        </p:spPr>
        <p:txBody>
          <a:bodyPr>
            <a:normAutofit lnSpcReduction="10000"/>
          </a:bodyPr>
          <a:lstStyle/>
          <a:p>
            <a:r>
              <a:rPr lang="en-US" sz="2400" b="1" dirty="0">
                <a:solidFill>
                  <a:srgbClr val="EF3E42"/>
                </a:solidFill>
              </a:rPr>
              <a:t>Don’t just Google!</a:t>
            </a:r>
          </a:p>
          <a:p>
            <a:r>
              <a:rPr lang="en-US" sz="2400" dirty="0"/>
              <a:t>Follow your interests and explore: </a:t>
            </a:r>
          </a:p>
          <a:p>
            <a:pPr lvl="1"/>
            <a:r>
              <a:rPr lang="en-US" dirty="0"/>
              <a:t>Libraries/Archives</a:t>
            </a:r>
          </a:p>
          <a:p>
            <a:pPr lvl="1"/>
            <a:r>
              <a:rPr lang="en-US" dirty="0"/>
              <a:t>Online Encyclopedias/Journals</a:t>
            </a:r>
          </a:p>
          <a:p>
            <a:pPr lvl="1"/>
            <a:r>
              <a:rPr lang="en-US" dirty="0"/>
              <a:t>Museums </a:t>
            </a:r>
          </a:p>
          <a:p>
            <a:pPr lvl="1"/>
            <a:r>
              <a:rPr lang="en-US" dirty="0"/>
              <a:t>History Textbooks</a:t>
            </a:r>
          </a:p>
          <a:p>
            <a:pPr marL="457200" lvl="1" indent="0">
              <a:buNone/>
            </a:pPr>
            <a:endParaRPr lang="en-US" dirty="0"/>
          </a:p>
          <a:p>
            <a:pPr marL="457200" lvl="1" indent="0">
              <a:buNone/>
            </a:pPr>
            <a:r>
              <a:rPr lang="en-US" dirty="0">
                <a:hlinkClick r:id="rId4"/>
              </a:rPr>
              <a:t>https://www.nhd.org/how-enter-contest</a:t>
            </a:r>
            <a:r>
              <a:rPr lang="en-US" dirty="0"/>
              <a:t>. </a:t>
            </a:r>
          </a:p>
          <a:p>
            <a:pPr marL="0" indent="0">
              <a:buNone/>
            </a:pPr>
            <a:endParaRPr lang="en-US" sz="2400" dirty="0"/>
          </a:p>
          <a:p>
            <a:endParaRPr lang="en-US" sz="2400" dirty="0"/>
          </a:p>
        </p:txBody>
      </p:sp>
    </p:spTree>
    <p:extLst>
      <p:ext uri="{BB962C8B-B14F-4D97-AF65-F5344CB8AC3E}">
        <p14:creationId xmlns:p14="http://schemas.microsoft.com/office/powerpoint/2010/main" val="75938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6" name="Picture 4" descr="http://westbatonrougemuseum.com/home/wp-content/uploads/2016/09/header.png">
            <a:extLst>
              <a:ext uri="{FF2B5EF4-FFF2-40B4-BE49-F238E27FC236}">
                <a16:creationId xmlns:a16="http://schemas.microsoft.com/office/drawing/2014/main" id="{731C071C-66B5-405E-AFE7-4C27A68DA3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555399"/>
            <a:ext cx="10929788" cy="136622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6E80315-45BF-4E60-A530-6093038E2A26}"/>
              </a:ext>
            </a:extLst>
          </p:cNvPr>
          <p:cNvSpPr>
            <a:spLocks noGrp="1"/>
          </p:cNvSpPr>
          <p:nvPr>
            <p:ph type="body" idx="1"/>
          </p:nvPr>
        </p:nvSpPr>
        <p:spPr>
          <a:xfrm>
            <a:off x="2815510" y="5471966"/>
            <a:ext cx="6801612" cy="536125"/>
          </a:xfrm>
        </p:spPr>
        <p:txBody>
          <a:bodyPr vert="horz" lIns="91440" tIns="45720" rIns="91440" bIns="45720" rtlCol="0">
            <a:normAutofit/>
          </a:bodyPr>
          <a:lstStyle/>
          <a:p>
            <a:pPr algn="ctr"/>
            <a:r>
              <a:rPr lang="en-US" sz="1800" kern="1200" dirty="0">
                <a:solidFill>
                  <a:srgbClr val="FFFFFF"/>
                </a:solidFill>
                <a:latin typeface="Candara" panose="020E0502030303020204" pitchFamily="34" charset="0"/>
              </a:rPr>
              <a:t>Contact us with questions! Happy to </a:t>
            </a:r>
            <a:r>
              <a:rPr lang="en-US" sz="1800" kern="1200">
                <a:solidFill>
                  <a:srgbClr val="FFFFFF"/>
                </a:solidFill>
                <a:latin typeface="Candara" panose="020E0502030303020204" pitchFamily="34" charset="0"/>
              </a:rPr>
              <a:t>help!</a:t>
            </a:r>
          </a:p>
          <a:p>
            <a:pPr algn="ctr"/>
            <a:endParaRPr lang="en-US" sz="1800" kern="1200" dirty="0">
              <a:solidFill>
                <a:srgbClr val="FFFFFF"/>
              </a:solidFill>
              <a:latin typeface="Candara" panose="020E0502030303020204" pitchFamily="34" charset="0"/>
            </a:endParaRPr>
          </a:p>
        </p:txBody>
      </p:sp>
    </p:spTree>
    <p:extLst>
      <p:ext uri="{BB962C8B-B14F-4D97-AF65-F5344CB8AC3E}">
        <p14:creationId xmlns:p14="http://schemas.microsoft.com/office/powerpoint/2010/main" val="234134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holding a sign posing for the camera&#10;&#10;Description automatically generated">
            <a:extLst>
              <a:ext uri="{FF2B5EF4-FFF2-40B4-BE49-F238E27FC236}">
                <a16:creationId xmlns:a16="http://schemas.microsoft.com/office/drawing/2014/main" id="{C520E6A3-58C4-48E0-86B4-4339412FC1A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296" b="14434"/>
          <a:stretch/>
        </p:blipFill>
        <p:spPr>
          <a:xfrm>
            <a:off x="20" y="1"/>
            <a:ext cx="12191980" cy="6857999"/>
          </a:xfrm>
          <a:prstGeom prst="rect">
            <a:avLst/>
          </a:prstGeom>
        </p:spPr>
      </p:pic>
      <p:sp>
        <p:nvSpPr>
          <p:cNvPr id="2" name="Title 1">
            <a:extLst>
              <a:ext uri="{FF2B5EF4-FFF2-40B4-BE49-F238E27FC236}">
                <a16:creationId xmlns:a16="http://schemas.microsoft.com/office/drawing/2014/main" id="{442FFBD8-C3EB-4211-ACB3-7F7F6A807CBB}"/>
              </a:ext>
            </a:extLst>
          </p:cNvPr>
          <p:cNvSpPr>
            <a:spLocks noGrp="1"/>
          </p:cNvSpPr>
          <p:nvPr>
            <p:ph type="title"/>
          </p:nvPr>
        </p:nvSpPr>
        <p:spPr>
          <a:xfrm>
            <a:off x="838199" y="1065862"/>
            <a:ext cx="6052955" cy="4726276"/>
          </a:xfrm>
        </p:spPr>
        <p:txBody>
          <a:bodyPr>
            <a:normAutofit/>
          </a:bodyPr>
          <a:lstStyle/>
          <a:p>
            <a:pPr algn="r"/>
            <a:r>
              <a:rPr lang="en-US" sz="8000">
                <a:ln w="22225">
                  <a:solidFill>
                    <a:srgbClr val="FFFFFF"/>
                  </a:solidFill>
                </a:ln>
                <a:noFill/>
                <a:latin typeface="Bahnschrift SemiBold" panose="020B0502040204020203" pitchFamily="34" charset="0"/>
              </a:rPr>
              <a:t>What is NHD?</a:t>
            </a:r>
          </a:p>
        </p:txBody>
      </p:sp>
      <p:cxnSp>
        <p:nvCxnSpPr>
          <p:cNvPr id="20" name="Straight Connector 19">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4B2C47-C68A-4575-A5AD-5A346F1B9ACB}"/>
              </a:ext>
            </a:extLst>
          </p:cNvPr>
          <p:cNvSpPr>
            <a:spLocks noGrp="1"/>
          </p:cNvSpPr>
          <p:nvPr>
            <p:ph idx="1"/>
          </p:nvPr>
        </p:nvSpPr>
        <p:spPr>
          <a:xfrm>
            <a:off x="7534641" y="1065862"/>
            <a:ext cx="3860002" cy="4726276"/>
          </a:xfrm>
        </p:spPr>
        <p:txBody>
          <a:bodyPr anchor="ctr">
            <a:normAutofit/>
          </a:bodyPr>
          <a:lstStyle/>
          <a:p>
            <a:r>
              <a:rPr lang="en-US" sz="2000" dirty="0">
                <a:solidFill>
                  <a:srgbClr val="FFFFFF"/>
                </a:solidFill>
                <a:latin typeface="Candara" panose="020E0502030303020204" pitchFamily="34" charset="0"/>
                <a:cs typeface="Angsana New" panose="02020603050405020304" pitchFamily="18" charset="-34"/>
              </a:rPr>
              <a:t>A national academic history competition for students to explore their interests, master new skills and create a project!</a:t>
            </a:r>
          </a:p>
          <a:p>
            <a:r>
              <a:rPr lang="en-US" sz="2000" dirty="0">
                <a:solidFill>
                  <a:srgbClr val="FFFFFF"/>
                </a:solidFill>
                <a:latin typeface="Candara" panose="020E0502030303020204" pitchFamily="34" charset="0"/>
                <a:cs typeface="Angsana New" panose="02020603050405020304" pitchFamily="18" charset="-34"/>
              </a:rPr>
              <a:t>NHD takes you in the past and beyond the classroom! </a:t>
            </a: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25928636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A4C5-0CB2-43DE-81BD-06D095C66220}"/>
              </a:ext>
            </a:extLst>
          </p:cNvPr>
          <p:cNvSpPr>
            <a:spLocks noGrp="1"/>
          </p:cNvSpPr>
          <p:nvPr>
            <p:ph type="title"/>
          </p:nvPr>
        </p:nvSpPr>
        <p:spPr>
          <a:xfrm>
            <a:off x="833120" y="1122363"/>
            <a:ext cx="3200400" cy="2387600"/>
          </a:xfrm>
        </p:spPr>
        <p:txBody>
          <a:bodyPr vert="horz" lIns="91440" tIns="45720" rIns="91440" bIns="45720" rtlCol="0" anchor="b">
            <a:normAutofit/>
          </a:bodyPr>
          <a:lstStyle/>
          <a:p>
            <a:r>
              <a:rPr lang="en-US" sz="4800" kern="1200" dirty="0">
                <a:solidFill>
                  <a:schemeClr val="tx1"/>
                </a:solidFill>
                <a:latin typeface="Bahnschrift SemiBold" panose="020B0502040204020203" pitchFamily="34" charset="0"/>
              </a:rPr>
              <a:t>Types of Projects </a:t>
            </a:r>
          </a:p>
        </p:txBody>
      </p:sp>
      <p:pic>
        <p:nvPicPr>
          <p:cNvPr id="23" name="Picture 22" descr="A close up of a logo&#10;&#10;Description automatically generated">
            <a:extLst>
              <a:ext uri="{FF2B5EF4-FFF2-40B4-BE49-F238E27FC236}">
                <a16:creationId xmlns:a16="http://schemas.microsoft.com/office/drawing/2014/main" id="{B765CE22-6553-4903-9D75-71E6DF610E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63067" y="70071"/>
            <a:ext cx="2366728" cy="2219727"/>
          </a:xfrm>
          <a:prstGeom prst="rect">
            <a:avLst/>
          </a:prstGeom>
        </p:spPr>
      </p:pic>
      <p:pic>
        <p:nvPicPr>
          <p:cNvPr id="10" name="Picture 9" descr="A close up of a logo&#10;&#10;Description automatically generated">
            <a:extLst>
              <a:ext uri="{FF2B5EF4-FFF2-40B4-BE49-F238E27FC236}">
                <a16:creationId xmlns:a16="http://schemas.microsoft.com/office/drawing/2014/main" id="{A3314A64-5D18-49C3-AAAE-3053706CBD5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51737" y="2359512"/>
            <a:ext cx="2080813" cy="2080813"/>
          </a:xfrm>
          <a:prstGeom prst="rect">
            <a:avLst/>
          </a:prstGeom>
        </p:spPr>
      </p:pic>
      <p:pic>
        <p:nvPicPr>
          <p:cNvPr id="16" name="Picture 15" descr="A close up of a sign&#10;&#10;Description automatically generated">
            <a:extLst>
              <a:ext uri="{FF2B5EF4-FFF2-40B4-BE49-F238E27FC236}">
                <a16:creationId xmlns:a16="http://schemas.microsoft.com/office/drawing/2014/main" id="{1522F65F-8686-4EDF-BEB3-10B23E835A8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52222" y="372291"/>
            <a:ext cx="3050688" cy="2638698"/>
          </a:xfrm>
          <a:prstGeom prst="rect">
            <a:avLst/>
          </a:prstGeom>
        </p:spPr>
      </p:pic>
      <p:pic>
        <p:nvPicPr>
          <p:cNvPr id="4" name="Picture 3" descr="A close up of a building&#10;&#10;Description automatically generated">
            <a:extLst>
              <a:ext uri="{FF2B5EF4-FFF2-40B4-BE49-F238E27FC236}">
                <a16:creationId xmlns:a16="http://schemas.microsoft.com/office/drawing/2014/main" id="{15378FD1-C0ED-412F-9088-4FC98AE0652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303122" y="4686018"/>
            <a:ext cx="1578041" cy="2042772"/>
          </a:xfrm>
          <a:prstGeom prst="rect">
            <a:avLst/>
          </a:prstGeom>
        </p:spPr>
      </p:pic>
      <p:cxnSp>
        <p:nvCxnSpPr>
          <p:cNvPr id="40" name="Straight Connector 39">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2"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02062F-7F47-41E5-8574-2D1492D58E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1" y="3429000"/>
            <a:ext cx="466344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4568202"/>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a sign&#10;&#10;Description automatically generated">
            <a:extLst>
              <a:ext uri="{FF2B5EF4-FFF2-40B4-BE49-F238E27FC236}">
                <a16:creationId xmlns:a16="http://schemas.microsoft.com/office/drawing/2014/main" id="{725F49B0-FB3C-4EDD-9498-57467761DEF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18971" y="3847013"/>
            <a:ext cx="3117190" cy="2509338"/>
          </a:xfrm>
          <a:prstGeom prst="rect">
            <a:avLst/>
          </a:prstGeom>
        </p:spPr>
      </p:pic>
    </p:spTree>
    <p:extLst>
      <p:ext uri="{BB962C8B-B14F-4D97-AF65-F5344CB8AC3E}">
        <p14:creationId xmlns:p14="http://schemas.microsoft.com/office/powerpoint/2010/main" val="428178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CCE3-8038-40ED-89D3-C4AB4F648210}"/>
              </a:ext>
            </a:extLst>
          </p:cNvPr>
          <p:cNvSpPr>
            <a:spLocks noGrp="1"/>
          </p:cNvSpPr>
          <p:nvPr>
            <p:ph type="title"/>
          </p:nvPr>
        </p:nvSpPr>
        <p:spPr>
          <a:xfrm>
            <a:off x="838200" y="365125"/>
            <a:ext cx="10515600" cy="1325563"/>
          </a:xfrm>
        </p:spPr>
        <p:txBody>
          <a:bodyPr/>
          <a:lstStyle/>
          <a:p>
            <a:r>
              <a:rPr lang="en-US">
                <a:latin typeface="Bahnschrift SemiBold" panose="020B0502040204020203" pitchFamily="34" charset="0"/>
              </a:rPr>
              <a:t>Details</a:t>
            </a:r>
            <a:endParaRPr lang="en-US"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31C7EAFB-62E1-4216-805E-4C0251F6E00D}"/>
              </a:ext>
            </a:extLst>
          </p:cNvPr>
          <p:cNvSpPr>
            <a:spLocks noGrp="1"/>
          </p:cNvSpPr>
          <p:nvPr>
            <p:ph idx="1"/>
          </p:nvPr>
        </p:nvSpPr>
        <p:spPr>
          <a:xfrm>
            <a:off x="838200" y="1825625"/>
            <a:ext cx="10515600" cy="4351338"/>
          </a:xfrm>
        </p:spPr>
        <p:txBody>
          <a:bodyPr/>
          <a:lstStyle/>
          <a:p>
            <a:r>
              <a:rPr lang="en-US" dirty="0">
                <a:latin typeface="Candara" panose="020E0502030303020204" pitchFamily="34" charset="0"/>
              </a:rPr>
              <a:t>Junior Division: 6</a:t>
            </a:r>
            <a:r>
              <a:rPr lang="en-US" baseline="30000" dirty="0">
                <a:latin typeface="Candara" panose="020E0502030303020204" pitchFamily="34" charset="0"/>
              </a:rPr>
              <a:t>th</a:t>
            </a:r>
            <a:r>
              <a:rPr lang="en-US" dirty="0">
                <a:latin typeface="Candara" panose="020E0502030303020204" pitchFamily="34" charset="0"/>
              </a:rPr>
              <a:t>-8</a:t>
            </a:r>
            <a:r>
              <a:rPr lang="en-US" baseline="30000" dirty="0">
                <a:latin typeface="Candara" panose="020E0502030303020204" pitchFamily="34" charset="0"/>
              </a:rPr>
              <a:t>th</a:t>
            </a:r>
            <a:r>
              <a:rPr lang="en-US" dirty="0">
                <a:latin typeface="Candara" panose="020E0502030303020204" pitchFamily="34" charset="0"/>
              </a:rPr>
              <a:t> </a:t>
            </a:r>
          </a:p>
          <a:p>
            <a:r>
              <a:rPr lang="en-US" dirty="0">
                <a:latin typeface="Candara" panose="020E0502030303020204" pitchFamily="34" charset="0"/>
              </a:rPr>
              <a:t>Senior Division: 9</a:t>
            </a:r>
            <a:r>
              <a:rPr lang="en-US" baseline="30000" dirty="0">
                <a:latin typeface="Candara" panose="020E0502030303020204" pitchFamily="34" charset="0"/>
              </a:rPr>
              <a:t>th</a:t>
            </a:r>
            <a:r>
              <a:rPr lang="en-US" dirty="0">
                <a:latin typeface="Candara" panose="020E0502030303020204" pitchFamily="34" charset="0"/>
              </a:rPr>
              <a:t>-12</a:t>
            </a:r>
            <a:r>
              <a:rPr lang="en-US" baseline="30000" dirty="0">
                <a:latin typeface="Candara" panose="020E0502030303020204" pitchFamily="34" charset="0"/>
              </a:rPr>
              <a:t>th</a:t>
            </a:r>
            <a:endParaRPr lang="en-US" dirty="0">
              <a:latin typeface="Candara" panose="020E0502030303020204" pitchFamily="34" charset="0"/>
            </a:endParaRPr>
          </a:p>
          <a:p>
            <a:r>
              <a:rPr lang="en-US" dirty="0">
                <a:latin typeface="Candara" panose="020E0502030303020204" pitchFamily="34" charset="0"/>
              </a:rPr>
              <a:t>Group (</a:t>
            </a:r>
            <a:r>
              <a:rPr lang="en-US">
                <a:latin typeface="Candara" panose="020E0502030303020204" pitchFamily="34" charset="0"/>
              </a:rPr>
              <a:t>2-5 people) </a:t>
            </a:r>
            <a:r>
              <a:rPr lang="en-US" dirty="0">
                <a:latin typeface="Candara" panose="020E0502030303020204" pitchFamily="34" charset="0"/>
              </a:rPr>
              <a:t>or Individual Projects </a:t>
            </a:r>
          </a:p>
          <a:p>
            <a:pPr lvl="1"/>
            <a:r>
              <a:rPr lang="en-US" dirty="0">
                <a:latin typeface="Candara" panose="020E0502030303020204" pitchFamily="34" charset="0"/>
              </a:rPr>
              <a:t>But no group papers</a:t>
            </a:r>
          </a:p>
          <a:p>
            <a:r>
              <a:rPr lang="en-US" dirty="0">
                <a:latin typeface="Candara" panose="020E0502030303020204" pitchFamily="34" charset="0"/>
              </a:rPr>
              <a:t>All projects complete a process paper! </a:t>
            </a:r>
          </a:p>
        </p:txBody>
      </p:sp>
    </p:spTree>
    <p:extLst>
      <p:ext uri="{BB962C8B-B14F-4D97-AF65-F5344CB8AC3E}">
        <p14:creationId xmlns:p14="http://schemas.microsoft.com/office/powerpoint/2010/main" val="242009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C5A1-035E-4633-BD17-F71A2E47AAC3}"/>
              </a:ext>
            </a:extLst>
          </p:cNvPr>
          <p:cNvSpPr>
            <a:spLocks noGrp="1"/>
          </p:cNvSpPr>
          <p:nvPr>
            <p:ph type="title"/>
          </p:nvPr>
        </p:nvSpPr>
        <p:spPr/>
        <p:txBody>
          <a:bodyPr>
            <a:normAutofit/>
          </a:bodyPr>
          <a:lstStyle/>
          <a:p>
            <a:r>
              <a:rPr lang="en-US" sz="4000" dirty="0">
                <a:latin typeface="Bahnschrift SemiBold" panose="020B0502040204020203" pitchFamily="34" charset="0"/>
              </a:rPr>
              <a:t>Delving Deeper</a:t>
            </a:r>
          </a:p>
        </p:txBody>
      </p:sp>
      <p:pic>
        <p:nvPicPr>
          <p:cNvPr id="5" name="Online Media 4" title="What is NHD">
            <a:hlinkClick r:id="" action="ppaction://media"/>
            <a:extLst>
              <a:ext uri="{FF2B5EF4-FFF2-40B4-BE49-F238E27FC236}">
                <a16:creationId xmlns:a16="http://schemas.microsoft.com/office/drawing/2014/main" id="{4BA923F4-0067-4B9B-B664-FEE207F474C7}"/>
              </a:ext>
            </a:extLst>
          </p:cNvPr>
          <p:cNvPicPr>
            <a:picLocks noGrp="1" noRot="1" noChangeAspect="1"/>
          </p:cNvPicPr>
          <p:nvPr>
            <p:ph idx="1"/>
            <a:videoFile r:link="rId1"/>
          </p:nvPr>
        </p:nvPicPr>
        <p:blipFill>
          <a:blip r:embed="rId4"/>
          <a:stretch>
            <a:fillRect/>
          </a:stretch>
        </p:blipFill>
        <p:spPr>
          <a:xfrm>
            <a:off x="5183188" y="1689100"/>
            <a:ext cx="6172200" cy="3471863"/>
          </a:xfrm>
          <a:prstGeom prst="rect">
            <a:avLst/>
          </a:prstGeom>
          <a:ln w="38100" cap="sq">
            <a:solidFill>
              <a:srgbClr val="EF3E42"/>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4DB3D596-E2F5-485A-8304-18ABF8BA214D}"/>
              </a:ext>
            </a:extLst>
          </p:cNvPr>
          <p:cNvSpPr>
            <a:spLocks noGrp="1"/>
          </p:cNvSpPr>
          <p:nvPr>
            <p:ph type="body" sz="half" idx="2"/>
          </p:nvPr>
        </p:nvSpPr>
        <p:spPr>
          <a:xfrm>
            <a:off x="836612" y="2292723"/>
            <a:ext cx="3932237" cy="3811588"/>
          </a:xfrm>
        </p:spPr>
        <p:txBody>
          <a:bodyPr/>
          <a:lstStyle/>
          <a:p>
            <a:pPr marL="285750" indent="-285750">
              <a:buFont typeface="Arial" panose="020B0604020202020204" pitchFamily="34" charset="0"/>
              <a:buChar char="•"/>
            </a:pPr>
            <a:r>
              <a:rPr lang="en-US" sz="2000" dirty="0">
                <a:latin typeface="Candara" panose="020E0502030303020204" pitchFamily="34" charset="0"/>
              </a:rPr>
              <a:t>Competition locally, regionally, and nationally</a:t>
            </a:r>
          </a:p>
          <a:p>
            <a:pPr marL="285750" indent="-285750">
              <a:buFont typeface="Arial" panose="020B0604020202020204" pitchFamily="34" charset="0"/>
              <a:buChar char="•"/>
            </a:pPr>
            <a:r>
              <a:rPr lang="en-US" sz="2000" dirty="0">
                <a:latin typeface="Candara" panose="020E0502030303020204" pitchFamily="34" charset="0"/>
              </a:rPr>
              <a:t>Scholarship opportunities</a:t>
            </a:r>
          </a:p>
          <a:p>
            <a:pPr marL="285750" indent="-285750">
              <a:buFont typeface="Arial" panose="020B0604020202020204" pitchFamily="34" charset="0"/>
              <a:buChar char="•"/>
            </a:pPr>
            <a:r>
              <a:rPr lang="en-US" sz="2000" dirty="0">
                <a:latin typeface="Candara" panose="020E0502030303020204" pitchFamily="34" charset="0"/>
              </a:rPr>
              <a:t>Development of critical thinking, problem solving, and presentation confidence</a:t>
            </a:r>
          </a:p>
          <a:p>
            <a:pPr marL="285750" indent="-285750">
              <a:buFont typeface="Arial" panose="020B0604020202020204" pitchFamily="34" charset="0"/>
              <a:buChar char="•"/>
            </a:pPr>
            <a:r>
              <a:rPr lang="en-US" sz="2000" dirty="0">
                <a:latin typeface="Candara" panose="020E0502030303020204" pitchFamily="34" charset="0"/>
              </a:rPr>
              <a:t>Traveling to Washington D.C. and meeting new people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9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48592-B1B8-4249-AD64-E9FB47466C0D}"/>
              </a:ext>
            </a:extLst>
          </p:cNvPr>
          <p:cNvPicPr/>
          <p:nvPr/>
        </p:nvPicPr>
        <p:blipFill rotWithShape="1">
          <a:blip r:embed="rId3"/>
          <a:srcRect t="36710" r="-1" b="8895"/>
          <a:stretch/>
        </p:blipFill>
        <p:spPr>
          <a:xfrm>
            <a:off x="1093470" y="-1"/>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EFA2C14-8395-4F5F-AD62-CD30D4BD69B7}"/>
              </a:ext>
            </a:extLst>
          </p:cNvPr>
          <p:cNvSpPr txBox="1"/>
          <p:nvPr/>
        </p:nvSpPr>
        <p:spPr>
          <a:xfrm>
            <a:off x="838200" y="355556"/>
            <a:ext cx="2731169" cy="923330"/>
          </a:xfrm>
          <a:prstGeom prst="rect">
            <a:avLst/>
          </a:prstGeom>
          <a:noFill/>
          <a:ln w="38100">
            <a:solidFill>
              <a:srgbClr val="6FC6EA"/>
            </a:solidFill>
          </a:ln>
        </p:spPr>
        <p:txBody>
          <a:bodyPr wrap="square" rtlCol="0">
            <a:spAutoFit/>
          </a:bodyPr>
          <a:lstStyle/>
          <a:p>
            <a:r>
              <a:rPr lang="en-US" b="1" dirty="0"/>
              <a:t>What are barriers? Are they all visible?  </a:t>
            </a:r>
          </a:p>
          <a:p>
            <a:endParaRPr lang="en-US" dirty="0"/>
          </a:p>
        </p:txBody>
      </p:sp>
      <p:sp>
        <p:nvSpPr>
          <p:cNvPr id="6" name="TextBox 5">
            <a:extLst>
              <a:ext uri="{FF2B5EF4-FFF2-40B4-BE49-F238E27FC236}">
                <a16:creationId xmlns:a16="http://schemas.microsoft.com/office/drawing/2014/main" id="{9FEC759E-5FF4-4A3F-A5DC-ECA806942E30}"/>
              </a:ext>
            </a:extLst>
          </p:cNvPr>
          <p:cNvSpPr txBox="1"/>
          <p:nvPr/>
        </p:nvSpPr>
        <p:spPr>
          <a:xfrm>
            <a:off x="1331600" y="1876873"/>
            <a:ext cx="2731169" cy="1477328"/>
          </a:xfrm>
          <a:prstGeom prst="rect">
            <a:avLst/>
          </a:prstGeom>
          <a:noFill/>
          <a:ln w="38100">
            <a:solidFill>
              <a:srgbClr val="6FC6EA"/>
            </a:solidFill>
          </a:ln>
        </p:spPr>
        <p:txBody>
          <a:bodyPr wrap="square" rtlCol="0">
            <a:spAutoFit/>
          </a:bodyPr>
          <a:lstStyle/>
          <a:p>
            <a:r>
              <a:rPr lang="en-US" b="1" dirty="0"/>
              <a:t>How do barriers affect social, religious, economic, cultural, and political contexts? </a:t>
            </a:r>
          </a:p>
          <a:p>
            <a:endParaRPr lang="en-US" dirty="0"/>
          </a:p>
        </p:txBody>
      </p:sp>
      <p:sp>
        <p:nvSpPr>
          <p:cNvPr id="9" name="TextBox 8">
            <a:extLst>
              <a:ext uri="{FF2B5EF4-FFF2-40B4-BE49-F238E27FC236}">
                <a16:creationId xmlns:a16="http://schemas.microsoft.com/office/drawing/2014/main" id="{5A34F012-C449-4292-964C-A63D0EB538A0}"/>
              </a:ext>
            </a:extLst>
          </p:cNvPr>
          <p:cNvSpPr txBox="1"/>
          <p:nvPr/>
        </p:nvSpPr>
        <p:spPr>
          <a:xfrm>
            <a:off x="4062769" y="5882835"/>
            <a:ext cx="2731169" cy="923330"/>
          </a:xfrm>
          <a:prstGeom prst="rect">
            <a:avLst/>
          </a:prstGeom>
          <a:noFill/>
          <a:ln w="38100">
            <a:solidFill>
              <a:srgbClr val="6FC6EA"/>
            </a:solidFill>
          </a:ln>
        </p:spPr>
        <p:txBody>
          <a:bodyPr wrap="square" rtlCol="0">
            <a:spAutoFit/>
          </a:bodyPr>
          <a:lstStyle/>
          <a:p>
            <a:r>
              <a:rPr lang="en-US" b="1" dirty="0"/>
              <a:t>Is breaking a barrier always positive? </a:t>
            </a:r>
          </a:p>
          <a:p>
            <a:endParaRPr lang="en-US" dirty="0"/>
          </a:p>
        </p:txBody>
      </p:sp>
      <p:sp>
        <p:nvSpPr>
          <p:cNvPr id="10" name="TextBox 9">
            <a:extLst>
              <a:ext uri="{FF2B5EF4-FFF2-40B4-BE49-F238E27FC236}">
                <a16:creationId xmlns:a16="http://schemas.microsoft.com/office/drawing/2014/main" id="{16B32648-82B9-4FD5-9DDC-5CDA668D63DF}"/>
              </a:ext>
            </a:extLst>
          </p:cNvPr>
          <p:cNvSpPr txBox="1"/>
          <p:nvPr/>
        </p:nvSpPr>
        <p:spPr>
          <a:xfrm>
            <a:off x="2203784" y="4082341"/>
            <a:ext cx="3852913" cy="1200329"/>
          </a:xfrm>
          <a:prstGeom prst="rect">
            <a:avLst/>
          </a:prstGeom>
          <a:noFill/>
          <a:ln w="38100">
            <a:solidFill>
              <a:srgbClr val="6FC6EA"/>
            </a:solidFill>
          </a:ln>
        </p:spPr>
        <p:txBody>
          <a:bodyPr wrap="square" rtlCol="0">
            <a:spAutoFit/>
          </a:bodyPr>
          <a:lstStyle/>
          <a:p>
            <a:r>
              <a:rPr lang="en-US" b="1" dirty="0"/>
              <a:t>What is the relationship between individuals, institutions, the environment, and/or barriers?</a:t>
            </a:r>
          </a:p>
          <a:p>
            <a:endParaRPr lang="en-US" dirty="0"/>
          </a:p>
        </p:txBody>
      </p:sp>
    </p:spTree>
    <p:extLst>
      <p:ext uri="{BB962C8B-B14F-4D97-AF65-F5344CB8AC3E}">
        <p14:creationId xmlns:p14="http://schemas.microsoft.com/office/powerpoint/2010/main" val="13543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Image result for lgbtq history pictures">
            <a:extLst>
              <a:ext uri="{FF2B5EF4-FFF2-40B4-BE49-F238E27FC236}">
                <a16:creationId xmlns:a16="http://schemas.microsoft.com/office/drawing/2014/main" id="{96330C02-FC53-4C74-B206-E7ACA199DC5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5861" r="27890" b="3"/>
          <a:stretch/>
        </p:blipFill>
        <p:spPr bwMode="auto">
          <a:xfrm>
            <a:off x="4966012" y="198387"/>
            <a:ext cx="3765946" cy="376594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30" name="Picture 6" descr="Image result for love canal">
            <a:extLst>
              <a:ext uri="{FF2B5EF4-FFF2-40B4-BE49-F238E27FC236}">
                <a16:creationId xmlns:a16="http://schemas.microsoft.com/office/drawing/2014/main" id="{D3CE9E76-DAB7-499B-8643-2E60B74118E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 b="23369"/>
          <a:stretch/>
        </p:blipFill>
        <p:spPr bwMode="auto">
          <a:xfrm>
            <a:off x="1199077" y="4"/>
            <a:ext cx="4125131" cy="2489417"/>
          </a:xfrm>
          <a:custGeom>
            <a:avLst/>
            <a:gdLst>
              <a:gd name="connsiteX0" fmla="*/ 44777 w 4125131"/>
              <a:gd name="connsiteY0" fmla="*/ 0 h 2489417"/>
              <a:gd name="connsiteX1" fmla="*/ 4080354 w 4125131"/>
              <a:gd name="connsiteY1" fmla="*/ 0 h 2489417"/>
              <a:gd name="connsiteX2" fmla="*/ 4083227 w 4125131"/>
              <a:gd name="connsiteY2" fmla="*/ 11173 h 2489417"/>
              <a:gd name="connsiteX3" fmla="*/ 4125131 w 4125131"/>
              <a:gd name="connsiteY3" fmla="*/ 426852 h 2489417"/>
              <a:gd name="connsiteX4" fmla="*/ 2062565 w 4125131"/>
              <a:gd name="connsiteY4" fmla="*/ 2489417 h 2489417"/>
              <a:gd name="connsiteX5" fmla="*/ 0 w 4125131"/>
              <a:gd name="connsiteY5" fmla="*/ 426852 h 2489417"/>
              <a:gd name="connsiteX6" fmla="*/ 41904 w 4125131"/>
              <a:gd name="connsiteY6" fmla="*/ 11173 h 24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1" h="2489417">
                <a:moveTo>
                  <a:pt x="44777" y="0"/>
                </a:moveTo>
                <a:lnTo>
                  <a:pt x="4080354" y="0"/>
                </a:lnTo>
                <a:lnTo>
                  <a:pt x="4083227" y="11173"/>
                </a:lnTo>
                <a:cubicBezTo>
                  <a:pt x="4110702" y="145441"/>
                  <a:pt x="4125131" y="284462"/>
                  <a:pt x="4125131" y="426852"/>
                </a:cubicBezTo>
                <a:cubicBezTo>
                  <a:pt x="4125131" y="1565976"/>
                  <a:pt x="3201689" y="2489417"/>
                  <a:pt x="2062565" y="2489417"/>
                </a:cubicBezTo>
                <a:cubicBezTo>
                  <a:pt x="923442" y="2489417"/>
                  <a:pt x="0" y="1565976"/>
                  <a:pt x="0" y="426852"/>
                </a:cubicBezTo>
                <a:cubicBezTo>
                  <a:pt x="0" y="284462"/>
                  <a:pt x="14429" y="145441"/>
                  <a:pt x="41904" y="11173"/>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34" name="Picture 10" descr="Image result for political history photos">
            <a:extLst>
              <a:ext uri="{FF2B5EF4-FFF2-40B4-BE49-F238E27FC236}">
                <a16:creationId xmlns:a16="http://schemas.microsoft.com/office/drawing/2014/main" id="{81E47C1B-2FF6-4667-B9AD-9A1331BEC0AA}"/>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2915" r="28454"/>
          <a:stretch/>
        </p:blipFill>
        <p:spPr bwMode="auto">
          <a:xfrm>
            <a:off x="-2" y="1998084"/>
            <a:ext cx="4231752" cy="4859916"/>
          </a:xfrm>
          <a:custGeom>
            <a:avLst/>
            <a:gdLst>
              <a:gd name="connsiteX0" fmla="*/ 1051869 w 4231752"/>
              <a:gd name="connsiteY0" fmla="*/ 0 h 4859916"/>
              <a:gd name="connsiteX1" fmla="*/ 4231752 w 4231752"/>
              <a:gd name="connsiteY1" fmla="*/ 3179883 h 4859916"/>
              <a:gd name="connsiteX2" fmla="*/ 3847958 w 4231752"/>
              <a:gd name="connsiteY2" fmla="*/ 4695604 h 4859916"/>
              <a:gd name="connsiteX3" fmla="*/ 3748135 w 4231752"/>
              <a:gd name="connsiteY3" fmla="*/ 4859916 h 4859916"/>
              <a:gd name="connsiteX4" fmla="*/ 0 w 4231752"/>
              <a:gd name="connsiteY4" fmla="*/ 4859916 h 4859916"/>
              <a:gd name="connsiteX5" fmla="*/ 0 w 4231752"/>
              <a:gd name="connsiteY5" fmla="*/ 181856 h 4859916"/>
              <a:gd name="connsiteX6" fmla="*/ 106268 w 4231752"/>
              <a:gd name="connsiteY6" fmla="*/ 142962 h 4859916"/>
              <a:gd name="connsiteX7" fmla="*/ 1051869 w 4231752"/>
              <a:gd name="connsiteY7" fmla="*/ 0 h 48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1752" h="4859916">
                <a:moveTo>
                  <a:pt x="1051869" y="0"/>
                </a:moveTo>
                <a:cubicBezTo>
                  <a:pt x="2808070" y="0"/>
                  <a:pt x="4231752" y="1423682"/>
                  <a:pt x="4231752" y="3179883"/>
                </a:cubicBezTo>
                <a:cubicBezTo>
                  <a:pt x="4231752" y="3728696"/>
                  <a:pt x="4092721" y="4245036"/>
                  <a:pt x="3847958" y="4695604"/>
                </a:cubicBezTo>
                <a:lnTo>
                  <a:pt x="3748135" y="4859916"/>
                </a:lnTo>
                <a:lnTo>
                  <a:pt x="0" y="4859916"/>
                </a:lnTo>
                <a:lnTo>
                  <a:pt x="0" y="181856"/>
                </a:lnTo>
                <a:lnTo>
                  <a:pt x="106268" y="142962"/>
                </a:lnTo>
                <a:cubicBezTo>
                  <a:pt x="404983" y="50052"/>
                  <a:pt x="722581" y="0"/>
                  <a:pt x="105186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28" name="Picture 4" descr="Image result for rosie the riveter">
            <a:extLst>
              <a:ext uri="{FF2B5EF4-FFF2-40B4-BE49-F238E27FC236}">
                <a16:creationId xmlns:a16="http://schemas.microsoft.com/office/drawing/2014/main" id="{68B56C79-E39D-461B-B436-4AEEA98DA045}"/>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t="2780" r="-1" b="24779"/>
          <a:stretch/>
        </p:blipFill>
        <p:spPr bwMode="auto">
          <a:xfrm>
            <a:off x="8845406" y="4"/>
            <a:ext cx="3346597" cy="3631921"/>
          </a:xfrm>
          <a:custGeom>
            <a:avLst/>
            <a:gdLst>
              <a:gd name="connsiteX0" fmla="*/ 416855 w 3346597"/>
              <a:gd name="connsiteY0" fmla="*/ 0 h 3631921"/>
              <a:gd name="connsiteX1" fmla="*/ 3346597 w 3346597"/>
              <a:gd name="connsiteY1" fmla="*/ 0 h 3631921"/>
              <a:gd name="connsiteX2" fmla="*/ 3346597 w 3346597"/>
              <a:gd name="connsiteY2" fmla="*/ 3384403 h 3631921"/>
              <a:gd name="connsiteX3" fmla="*/ 3209678 w 3346597"/>
              <a:gd name="connsiteY3" fmla="*/ 3450360 h 3631921"/>
              <a:gd name="connsiteX4" fmla="*/ 2310376 w 3346597"/>
              <a:gd name="connsiteY4" fmla="*/ 3631921 h 3631921"/>
              <a:gd name="connsiteX5" fmla="*/ 0 w 3346597"/>
              <a:gd name="connsiteY5" fmla="*/ 1321546 h 3631921"/>
              <a:gd name="connsiteX6" fmla="*/ 394576 w 3346597"/>
              <a:gd name="connsiteY6" fmla="*/ 29794 h 36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97" h="3631921">
                <a:moveTo>
                  <a:pt x="416855" y="0"/>
                </a:moveTo>
                <a:lnTo>
                  <a:pt x="3346597" y="0"/>
                </a:lnTo>
                <a:lnTo>
                  <a:pt x="3346597" y="3384403"/>
                </a:lnTo>
                <a:lnTo>
                  <a:pt x="3209678" y="3450360"/>
                </a:lnTo>
                <a:cubicBezTo>
                  <a:pt x="2933269" y="3567272"/>
                  <a:pt x="2629372" y="3631921"/>
                  <a:pt x="2310376" y="3631921"/>
                </a:cubicBezTo>
                <a:cubicBezTo>
                  <a:pt x="1034390" y="3631921"/>
                  <a:pt x="0" y="2597531"/>
                  <a:pt x="0" y="1321546"/>
                </a:cubicBezTo>
                <a:cubicBezTo>
                  <a:pt x="0" y="843052"/>
                  <a:pt x="145461" y="398532"/>
                  <a:pt x="394576" y="297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5E090A9D-9BD2-4EB9-A6B7-8D042B6E41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8C290A-FF2C-4CEA-81E6-A4C291761A7D}"/>
              </a:ext>
            </a:extLst>
          </p:cNvPr>
          <p:cNvSpPr>
            <a:spLocks noGrp="1"/>
          </p:cNvSpPr>
          <p:nvPr>
            <p:ph type="title"/>
          </p:nvPr>
        </p:nvSpPr>
        <p:spPr>
          <a:xfrm>
            <a:off x="4966012" y="5059192"/>
            <a:ext cx="6425867" cy="1160633"/>
          </a:xfrm>
        </p:spPr>
        <p:txBody>
          <a:bodyPr vert="horz" lIns="91440" tIns="45720" rIns="91440" bIns="45720" rtlCol="0" anchor="t">
            <a:normAutofit/>
          </a:bodyPr>
          <a:lstStyle/>
          <a:p>
            <a:pPr algn="r"/>
            <a:r>
              <a:rPr lang="en-US" sz="3600" kern="1200" dirty="0">
                <a:solidFill>
                  <a:srgbClr val="000000"/>
                </a:solidFill>
                <a:latin typeface="Bahnschrift SemiBold" panose="020B0502040204020203" pitchFamily="34" charset="0"/>
              </a:rPr>
              <a:t>What Interests You?</a:t>
            </a:r>
            <a:br>
              <a:rPr lang="en-US" sz="3600" kern="1200" dirty="0">
                <a:solidFill>
                  <a:srgbClr val="000000"/>
                </a:solidFill>
                <a:latin typeface="Bahnschrift SemiBold" panose="020B0502040204020203" pitchFamily="34" charset="0"/>
              </a:rPr>
            </a:br>
            <a:r>
              <a:rPr lang="en-US" sz="3200" kern="1200" dirty="0">
                <a:solidFill>
                  <a:srgbClr val="EF3E42"/>
                </a:solidFill>
                <a:latin typeface="Candara" panose="020E0502030303020204" pitchFamily="34" charset="0"/>
              </a:rPr>
              <a:t>The possibilities are limitless!</a:t>
            </a:r>
            <a:endParaRPr lang="en-US" sz="3600" kern="1200" dirty="0">
              <a:solidFill>
                <a:srgbClr val="EF3E42"/>
              </a:solidFill>
              <a:latin typeface="Candara" panose="020E0502030303020204" pitchFamily="34" charset="0"/>
            </a:endParaRPr>
          </a:p>
        </p:txBody>
      </p:sp>
    </p:spTree>
    <p:extLst>
      <p:ext uri="{BB962C8B-B14F-4D97-AF65-F5344CB8AC3E}">
        <p14:creationId xmlns:p14="http://schemas.microsoft.com/office/powerpoint/2010/main" val="348554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0" descr="Image result for monochrome map of world">
            <a:extLst>
              <a:ext uri="{FF2B5EF4-FFF2-40B4-BE49-F238E27FC236}">
                <a16:creationId xmlns:a16="http://schemas.microsoft.com/office/drawing/2014/main" id="{DD52C484-2D27-4C89-A304-B442131C76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5" r="11009" b="1"/>
          <a:stretch/>
        </p:blipFill>
        <p:spPr bwMode="auto">
          <a:xfrm>
            <a:off x="41672"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7898D66C-85E9-4C3B-B913-9089F374B32A}"/>
              </a:ext>
            </a:extLst>
          </p:cNvPr>
          <p:cNvGrpSpPr/>
          <p:nvPr/>
        </p:nvGrpSpPr>
        <p:grpSpPr>
          <a:xfrm>
            <a:off x="9418600" y="914449"/>
            <a:ext cx="2731728" cy="1535177"/>
            <a:chOff x="9418600" y="914449"/>
            <a:chExt cx="2731728" cy="1535177"/>
          </a:xfrm>
        </p:grpSpPr>
        <p:sp>
          <p:nvSpPr>
            <p:cNvPr id="5" name="TextBox 4">
              <a:extLst>
                <a:ext uri="{FF2B5EF4-FFF2-40B4-BE49-F238E27FC236}">
                  <a16:creationId xmlns:a16="http://schemas.microsoft.com/office/drawing/2014/main" id="{ECFC24C2-8E17-4BA3-AF9B-317B7B107D16}"/>
                </a:ext>
              </a:extLst>
            </p:cNvPr>
            <p:cNvSpPr txBox="1"/>
            <p:nvPr/>
          </p:nvSpPr>
          <p:spPr>
            <a:xfrm>
              <a:off x="10447080" y="2017372"/>
              <a:ext cx="1703248" cy="369332"/>
            </a:xfrm>
            <a:prstGeom prst="rect">
              <a:avLst/>
            </a:prstGeom>
            <a:noFill/>
          </p:spPr>
          <p:txBody>
            <a:bodyPr wrap="square" rtlCol="0">
              <a:spAutoFit/>
            </a:bodyPr>
            <a:lstStyle/>
            <a:p>
              <a:r>
                <a:rPr lang="en-US" b="1" dirty="0">
                  <a:latin typeface="Bahnschrift SemiBold" panose="020B0502040204020203" pitchFamily="34" charset="0"/>
                </a:rPr>
                <a:t>Imperialism?</a:t>
              </a:r>
            </a:p>
          </p:txBody>
        </p:sp>
        <p:pic>
          <p:nvPicPr>
            <p:cNvPr id="6" name="Picture 8" descr="Image result for imperial china history">
              <a:extLst>
                <a:ext uri="{FF2B5EF4-FFF2-40B4-BE49-F238E27FC236}">
                  <a16:creationId xmlns:a16="http://schemas.microsoft.com/office/drawing/2014/main" id="{BDF49D66-ACBE-4A8E-9653-19B0727D8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8600" y="914449"/>
              <a:ext cx="2690056" cy="1102923"/>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7102923-2A9A-4306-A1F9-F68A361AF2AC}"/>
                </a:ext>
              </a:extLst>
            </p:cNvPr>
            <p:cNvCxnSpPr>
              <a:cxnSpLocks/>
            </p:cNvCxnSpPr>
            <p:nvPr/>
          </p:nvCxnSpPr>
          <p:spPr>
            <a:xfrm flipV="1">
              <a:off x="9631288" y="2017372"/>
              <a:ext cx="319956" cy="432254"/>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87FE2495-7E3A-430F-B710-DC4BE9765914}"/>
              </a:ext>
            </a:extLst>
          </p:cNvPr>
          <p:cNvGrpSpPr/>
          <p:nvPr/>
        </p:nvGrpSpPr>
        <p:grpSpPr>
          <a:xfrm>
            <a:off x="6315669" y="3373106"/>
            <a:ext cx="2871873" cy="2105274"/>
            <a:chOff x="6315669" y="3373106"/>
            <a:chExt cx="2871873" cy="2105274"/>
          </a:xfrm>
        </p:grpSpPr>
        <p:cxnSp>
          <p:nvCxnSpPr>
            <p:cNvPr id="3" name="Straight Connector 2">
              <a:extLst>
                <a:ext uri="{FF2B5EF4-FFF2-40B4-BE49-F238E27FC236}">
                  <a16:creationId xmlns:a16="http://schemas.microsoft.com/office/drawing/2014/main" id="{17E91D47-7B74-45AB-80AE-0791234B5D56}"/>
                </a:ext>
              </a:extLst>
            </p:cNvPr>
            <p:cNvCxnSpPr/>
            <p:nvPr/>
          </p:nvCxnSpPr>
          <p:spPr>
            <a:xfrm flipV="1">
              <a:off x="6315669" y="3904155"/>
              <a:ext cx="1132340" cy="94757"/>
            </a:xfrm>
            <a:prstGeom prst="line">
              <a:avLst/>
            </a:prstGeom>
            <a:ln w="38100"/>
          </p:spPr>
          <p:style>
            <a:lnRef idx="1">
              <a:schemeClr val="dk1"/>
            </a:lnRef>
            <a:fillRef idx="0">
              <a:schemeClr val="dk1"/>
            </a:fillRef>
            <a:effectRef idx="0">
              <a:schemeClr val="dk1"/>
            </a:effectRef>
            <a:fontRef idx="minor">
              <a:schemeClr val="tx1"/>
            </a:fontRef>
          </p:style>
        </p:cxnSp>
        <p:pic>
          <p:nvPicPr>
            <p:cNvPr id="4" name="Picture 6" descr="Related image">
              <a:extLst>
                <a:ext uri="{FF2B5EF4-FFF2-40B4-BE49-F238E27FC236}">
                  <a16:creationId xmlns:a16="http://schemas.microsoft.com/office/drawing/2014/main" id="{8209473C-91F0-49DB-B5C8-45EE0A522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009" y="3373106"/>
              <a:ext cx="1019772" cy="1583542"/>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8CA082-FFEE-464E-ADC1-EFDE0D2634C3}"/>
                </a:ext>
              </a:extLst>
            </p:cNvPr>
            <p:cNvSpPr txBox="1"/>
            <p:nvPr/>
          </p:nvSpPr>
          <p:spPr>
            <a:xfrm>
              <a:off x="7484294" y="5109048"/>
              <a:ext cx="1703248" cy="369332"/>
            </a:xfrm>
            <a:prstGeom prst="rect">
              <a:avLst/>
            </a:prstGeom>
            <a:noFill/>
          </p:spPr>
          <p:txBody>
            <a:bodyPr wrap="square" rtlCol="0">
              <a:spAutoFit/>
            </a:bodyPr>
            <a:lstStyle/>
            <a:p>
              <a:r>
                <a:rPr lang="en-US" b="1" dirty="0">
                  <a:latin typeface="Bahnschrift SemiBold" panose="020B0502040204020203" pitchFamily="34" charset="0"/>
                </a:rPr>
                <a:t>Pre-Colonial?</a:t>
              </a:r>
            </a:p>
          </p:txBody>
        </p:sp>
      </p:grpSp>
      <p:grpSp>
        <p:nvGrpSpPr>
          <p:cNvPr id="19" name="Group 18">
            <a:extLst>
              <a:ext uri="{FF2B5EF4-FFF2-40B4-BE49-F238E27FC236}">
                <a16:creationId xmlns:a16="http://schemas.microsoft.com/office/drawing/2014/main" id="{A473DD8D-D6D9-4821-BFB0-125576849E71}"/>
              </a:ext>
            </a:extLst>
          </p:cNvPr>
          <p:cNvGrpSpPr/>
          <p:nvPr/>
        </p:nvGrpSpPr>
        <p:grpSpPr>
          <a:xfrm>
            <a:off x="1157874" y="1476603"/>
            <a:ext cx="2211189" cy="1231733"/>
            <a:chOff x="1157874" y="1476603"/>
            <a:chExt cx="2211189" cy="1231733"/>
          </a:xfrm>
        </p:grpSpPr>
        <p:pic>
          <p:nvPicPr>
            <p:cNvPr id="5122" name="Picture 2" descr="Image result for lewis and clark">
              <a:extLst>
                <a:ext uri="{FF2B5EF4-FFF2-40B4-BE49-F238E27FC236}">
                  <a16:creationId xmlns:a16="http://schemas.microsoft.com/office/drawing/2014/main" id="{F26BDEFC-F7E8-4223-BA41-5F0AF0EA6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575" y="1476603"/>
              <a:ext cx="1616800" cy="910102"/>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E368EB5-F3B6-458A-8716-833DB4C5EDB7}"/>
                </a:ext>
              </a:extLst>
            </p:cNvPr>
            <p:cNvCxnSpPr>
              <a:cxnSpLocks/>
            </p:cNvCxnSpPr>
            <p:nvPr/>
          </p:nvCxnSpPr>
          <p:spPr>
            <a:xfrm flipV="1">
              <a:off x="1157874" y="2202038"/>
              <a:ext cx="381701" cy="275724"/>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52FD3D3-2E71-483F-AF5B-355183DA1BEA}"/>
                </a:ext>
              </a:extLst>
            </p:cNvPr>
            <p:cNvSpPr txBox="1"/>
            <p:nvPr/>
          </p:nvSpPr>
          <p:spPr>
            <a:xfrm>
              <a:off x="1699920" y="2339004"/>
              <a:ext cx="1669143" cy="369332"/>
            </a:xfrm>
            <a:prstGeom prst="rect">
              <a:avLst/>
            </a:prstGeom>
            <a:noFill/>
          </p:spPr>
          <p:txBody>
            <a:bodyPr wrap="square" rtlCol="0">
              <a:spAutoFit/>
            </a:bodyPr>
            <a:lstStyle/>
            <a:p>
              <a:r>
                <a:rPr lang="en-US" dirty="0">
                  <a:latin typeface="Bahnschrift SemiBold" panose="020B0502040204020203" pitchFamily="34" charset="0"/>
                </a:rPr>
                <a:t>Exploration?</a:t>
              </a:r>
            </a:p>
          </p:txBody>
        </p:sp>
      </p:grpSp>
      <p:grpSp>
        <p:nvGrpSpPr>
          <p:cNvPr id="20" name="Group 19">
            <a:extLst>
              <a:ext uri="{FF2B5EF4-FFF2-40B4-BE49-F238E27FC236}">
                <a16:creationId xmlns:a16="http://schemas.microsoft.com/office/drawing/2014/main" id="{D1B4B86F-8474-458E-89A0-87E3717A4785}"/>
              </a:ext>
            </a:extLst>
          </p:cNvPr>
          <p:cNvGrpSpPr/>
          <p:nvPr/>
        </p:nvGrpSpPr>
        <p:grpSpPr>
          <a:xfrm>
            <a:off x="457338" y="2630162"/>
            <a:ext cx="1806641" cy="2037284"/>
            <a:chOff x="457338" y="2630162"/>
            <a:chExt cx="1806641" cy="2037284"/>
          </a:xfrm>
        </p:grpSpPr>
        <p:pic>
          <p:nvPicPr>
            <p:cNvPr id="5126" name="Picture 6" descr="Image result for mexican revolution">
              <a:extLst>
                <a:ext uri="{FF2B5EF4-FFF2-40B4-BE49-F238E27FC236}">
                  <a16:creationId xmlns:a16="http://schemas.microsoft.com/office/drawing/2014/main" id="{44F2A68B-6B90-49F9-82D6-DF6C8D17B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38" y="3112140"/>
              <a:ext cx="1806641" cy="1130745"/>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384576A9-8866-4270-937B-C18F2CAF92D5}"/>
                </a:ext>
              </a:extLst>
            </p:cNvPr>
            <p:cNvCxnSpPr>
              <a:cxnSpLocks/>
            </p:cNvCxnSpPr>
            <p:nvPr/>
          </p:nvCxnSpPr>
          <p:spPr>
            <a:xfrm>
              <a:off x="546871" y="2630162"/>
              <a:ext cx="229301" cy="448236"/>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C867B100-BB77-4BBE-A454-5B0ADEABB88E}"/>
                </a:ext>
              </a:extLst>
            </p:cNvPr>
            <p:cNvSpPr txBox="1"/>
            <p:nvPr/>
          </p:nvSpPr>
          <p:spPr>
            <a:xfrm>
              <a:off x="457338" y="4298114"/>
              <a:ext cx="1669143" cy="369332"/>
            </a:xfrm>
            <a:prstGeom prst="rect">
              <a:avLst/>
            </a:prstGeom>
            <a:noFill/>
          </p:spPr>
          <p:txBody>
            <a:bodyPr wrap="square" rtlCol="0">
              <a:spAutoFit/>
            </a:bodyPr>
            <a:lstStyle/>
            <a:p>
              <a:r>
                <a:rPr lang="en-US" dirty="0">
                  <a:latin typeface="Bahnschrift SemiBold" panose="020B0502040204020203" pitchFamily="34" charset="0"/>
                </a:rPr>
                <a:t>20</a:t>
              </a:r>
              <a:r>
                <a:rPr lang="en-US" baseline="30000" dirty="0">
                  <a:latin typeface="Bahnschrift SemiBold" panose="020B0502040204020203" pitchFamily="34" charset="0"/>
                </a:rPr>
                <a:t>th</a:t>
              </a:r>
              <a:r>
                <a:rPr lang="en-US" dirty="0">
                  <a:latin typeface="Bahnschrift SemiBold" panose="020B0502040204020203" pitchFamily="34" charset="0"/>
                </a:rPr>
                <a:t> century?</a:t>
              </a:r>
              <a:endParaRPr lang="en-US" baseline="30000" dirty="0">
                <a:latin typeface="Bahnschrift SemiBold" panose="020B0502040204020203" pitchFamily="34" charset="0"/>
              </a:endParaRPr>
            </a:p>
          </p:txBody>
        </p:sp>
      </p:grpSp>
      <p:sp>
        <p:nvSpPr>
          <p:cNvPr id="17" name="TextBox 16">
            <a:extLst>
              <a:ext uri="{FF2B5EF4-FFF2-40B4-BE49-F238E27FC236}">
                <a16:creationId xmlns:a16="http://schemas.microsoft.com/office/drawing/2014/main" id="{32E010D6-DDCA-4790-A4BB-C1F1243E61F5}"/>
              </a:ext>
            </a:extLst>
          </p:cNvPr>
          <p:cNvSpPr txBox="1"/>
          <p:nvPr/>
        </p:nvSpPr>
        <p:spPr>
          <a:xfrm>
            <a:off x="6386286" y="5972629"/>
            <a:ext cx="4361543" cy="646331"/>
          </a:xfrm>
          <a:prstGeom prst="rect">
            <a:avLst/>
          </a:prstGeom>
          <a:noFill/>
        </p:spPr>
        <p:txBody>
          <a:bodyPr wrap="square" rtlCol="0">
            <a:spAutoFit/>
          </a:bodyPr>
          <a:lstStyle/>
          <a:p>
            <a:r>
              <a:rPr lang="en-US" sz="3600" dirty="0">
                <a:latin typeface="Bahnschrift SemiBold" panose="020B0502040204020203" pitchFamily="34" charset="0"/>
              </a:rPr>
              <a:t>Where and When?</a:t>
            </a:r>
          </a:p>
        </p:txBody>
      </p:sp>
    </p:spTree>
    <p:extLst>
      <p:ext uri="{BB962C8B-B14F-4D97-AF65-F5344CB8AC3E}">
        <p14:creationId xmlns:p14="http://schemas.microsoft.com/office/powerpoint/2010/main" val="18404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9581-07AF-4FB8-BFFF-07BB33B7F846}"/>
              </a:ext>
            </a:extLst>
          </p:cNvPr>
          <p:cNvSpPr>
            <a:spLocks noGrp="1"/>
          </p:cNvSpPr>
          <p:nvPr>
            <p:ph type="title"/>
          </p:nvPr>
        </p:nvSpPr>
        <p:spPr/>
        <p:txBody>
          <a:bodyPr/>
          <a:lstStyle/>
          <a:p>
            <a:r>
              <a:rPr lang="en-US" dirty="0">
                <a:latin typeface="Bahnschrift SemiBold" panose="020B0502040204020203" pitchFamily="34" charset="0"/>
              </a:rPr>
              <a:t>Think Local and Personal Too!</a:t>
            </a:r>
            <a:r>
              <a:rPr lang="en-US" dirty="0"/>
              <a:t>	</a:t>
            </a:r>
          </a:p>
        </p:txBody>
      </p:sp>
      <p:sp>
        <p:nvSpPr>
          <p:cNvPr id="3" name="Content Placeholder 2">
            <a:extLst>
              <a:ext uri="{FF2B5EF4-FFF2-40B4-BE49-F238E27FC236}">
                <a16:creationId xmlns:a16="http://schemas.microsoft.com/office/drawing/2014/main" id="{49487E77-2B9A-4B76-B8CE-0EEEDC476242}"/>
              </a:ext>
            </a:extLst>
          </p:cNvPr>
          <p:cNvSpPr>
            <a:spLocks noGrp="1"/>
          </p:cNvSpPr>
          <p:nvPr>
            <p:ph sz="half" idx="1"/>
          </p:nvPr>
        </p:nvSpPr>
        <p:spPr/>
        <p:txBody>
          <a:bodyPr/>
          <a:lstStyle/>
          <a:p>
            <a:r>
              <a:rPr lang="en-US" dirty="0">
                <a:latin typeface="Candara" panose="020E0502030303020204" pitchFamily="34" charset="0"/>
              </a:rPr>
              <a:t>West Baton Rouge Museum</a:t>
            </a:r>
          </a:p>
          <a:p>
            <a:pPr lvl="1"/>
            <a:r>
              <a:rPr lang="en-US" dirty="0">
                <a:latin typeface="Candara" panose="020E0502030303020204" pitchFamily="34" charset="0"/>
              </a:rPr>
              <a:t>Sugar Industry and Agriculture</a:t>
            </a:r>
          </a:p>
          <a:p>
            <a:pPr lvl="1"/>
            <a:r>
              <a:rPr lang="en-US" dirty="0">
                <a:latin typeface="Candara" panose="020E0502030303020204" pitchFamily="34" charset="0"/>
              </a:rPr>
              <a:t>African American Advancements</a:t>
            </a:r>
          </a:p>
          <a:p>
            <a:pPr lvl="1"/>
            <a:r>
              <a:rPr lang="en-US" dirty="0">
                <a:latin typeface="Candara" panose="020E0502030303020204" pitchFamily="34" charset="0"/>
              </a:rPr>
              <a:t>Historical Artistic Movements </a:t>
            </a:r>
          </a:p>
          <a:p>
            <a:pPr lvl="1"/>
            <a:r>
              <a:rPr lang="en-US" dirty="0">
                <a:latin typeface="Candara" panose="020E0502030303020204" pitchFamily="34" charset="0"/>
              </a:rPr>
              <a:t>Southern Louisiana Music </a:t>
            </a:r>
          </a:p>
          <a:p>
            <a:pPr lvl="1"/>
            <a:r>
              <a:rPr lang="en-US" dirty="0">
                <a:latin typeface="Candara" panose="020E0502030303020204" pitchFamily="34" charset="0"/>
              </a:rPr>
              <a:t>Creole Culture </a:t>
            </a:r>
          </a:p>
          <a:p>
            <a:pPr marL="457200" lvl="1" indent="0">
              <a:buNone/>
            </a:pPr>
            <a:endParaRPr lang="en-US" dirty="0">
              <a:latin typeface="Candara" panose="020E0502030303020204" pitchFamily="34" charset="0"/>
            </a:endParaRPr>
          </a:p>
          <a:p>
            <a:pPr lvl="1"/>
            <a:endParaRPr lang="en-US" dirty="0">
              <a:latin typeface="Candara" panose="020E0502030303020204" pitchFamily="34" charset="0"/>
            </a:endParaRPr>
          </a:p>
          <a:p>
            <a:pPr lvl="1"/>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p:txBody>
      </p:sp>
      <p:sp>
        <p:nvSpPr>
          <p:cNvPr id="5" name="Content Placeholder 4">
            <a:extLst>
              <a:ext uri="{FF2B5EF4-FFF2-40B4-BE49-F238E27FC236}">
                <a16:creationId xmlns:a16="http://schemas.microsoft.com/office/drawing/2014/main" id="{E3280BFE-8657-43CE-B024-580C3023EF78}"/>
              </a:ext>
            </a:extLst>
          </p:cNvPr>
          <p:cNvSpPr>
            <a:spLocks noGrp="1"/>
          </p:cNvSpPr>
          <p:nvPr>
            <p:ph sz="half" idx="2"/>
          </p:nvPr>
        </p:nvSpPr>
        <p:spPr/>
        <p:txBody>
          <a:bodyPr/>
          <a:lstStyle/>
          <a:p>
            <a:r>
              <a:rPr lang="en-US" dirty="0">
                <a:latin typeface="Candara" panose="020E0502030303020204" pitchFamily="34" charset="0"/>
              </a:rPr>
              <a:t>Family Connection to History</a:t>
            </a:r>
          </a:p>
          <a:p>
            <a:pPr lvl="1"/>
            <a:r>
              <a:rPr lang="en-US" dirty="0">
                <a:latin typeface="Candara" panose="020E0502030303020204" pitchFamily="34" charset="0"/>
              </a:rPr>
              <a:t>Grandfather’s service in the war</a:t>
            </a:r>
          </a:p>
          <a:p>
            <a:pPr lvl="1"/>
            <a:r>
              <a:rPr lang="en-US" dirty="0">
                <a:latin typeface="Candara" panose="020E0502030303020204" pitchFamily="34" charset="0"/>
              </a:rPr>
              <a:t>Great-aunt’s activism in the community</a:t>
            </a:r>
          </a:p>
          <a:p>
            <a:pPr lvl="1"/>
            <a:r>
              <a:rPr lang="en-US" dirty="0">
                <a:latin typeface="Candara" panose="020E0502030303020204" pitchFamily="34" charset="0"/>
              </a:rPr>
              <a:t>Family immigration</a:t>
            </a:r>
          </a:p>
          <a:p>
            <a:endParaRPr lang="en-US" dirty="0"/>
          </a:p>
        </p:txBody>
      </p:sp>
    </p:spTree>
    <p:extLst>
      <p:ext uri="{BB962C8B-B14F-4D97-AF65-F5344CB8AC3E}">
        <p14:creationId xmlns:p14="http://schemas.microsoft.com/office/powerpoint/2010/main" val="24326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938</Words>
  <Application>Microsoft Office PowerPoint</Application>
  <PresentationFormat>Widescreen</PresentationFormat>
  <Paragraphs>95</Paragraphs>
  <Slides>12</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Bahnschrift SemiBold</vt:lpstr>
      <vt:lpstr>Calibri</vt:lpstr>
      <vt:lpstr>Calibri Light</vt:lpstr>
      <vt:lpstr>Candara</vt:lpstr>
      <vt:lpstr>Office Theme</vt:lpstr>
      <vt:lpstr>Introduction to National History Day</vt:lpstr>
      <vt:lpstr>What is NHD?</vt:lpstr>
      <vt:lpstr>Types of Projects </vt:lpstr>
      <vt:lpstr>Details</vt:lpstr>
      <vt:lpstr>Delving Deeper</vt:lpstr>
      <vt:lpstr>PowerPoint Presentation</vt:lpstr>
      <vt:lpstr>What Interests You? The possibilities are limitless!</vt:lpstr>
      <vt:lpstr>PowerPoint Presentation</vt:lpstr>
      <vt:lpstr>Think Local and Personal Too! </vt:lpstr>
      <vt:lpstr>Narrow Focus </vt:lpstr>
      <vt:lpstr>Where to Begin Researching?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National History Day</dc:title>
  <dc:creator>Trepagnier, Renee M</dc:creator>
  <cp:lastModifiedBy>Trepagnier, Renee M</cp:lastModifiedBy>
  <cp:revision>1</cp:revision>
  <dcterms:created xsi:type="dcterms:W3CDTF">2019-06-19T15:21:21Z</dcterms:created>
  <dcterms:modified xsi:type="dcterms:W3CDTF">2019-07-24T15:32:58Z</dcterms:modified>
</cp:coreProperties>
</file>